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76" r:id="rId2"/>
    <p:sldId id="278" r:id="rId3"/>
    <p:sldId id="263" r:id="rId4"/>
    <p:sldId id="264" r:id="rId5"/>
    <p:sldId id="272" r:id="rId6"/>
    <p:sldId id="279" r:id="rId7"/>
    <p:sldId id="257" r:id="rId8"/>
    <p:sldId id="259" r:id="rId9"/>
    <p:sldId id="273" r:id="rId10"/>
    <p:sldId id="260" r:id="rId11"/>
    <p:sldId id="261" r:id="rId12"/>
    <p:sldId id="262" r:id="rId13"/>
    <p:sldId id="274" r:id="rId14"/>
    <p:sldId id="265" r:id="rId15"/>
    <p:sldId id="266" r:id="rId16"/>
    <p:sldId id="267" r:id="rId17"/>
    <p:sldId id="270" r:id="rId18"/>
    <p:sldId id="280" r:id="rId19"/>
    <p:sldId id="275" r:id="rId20"/>
    <p:sldId id="281" r:id="rId21"/>
    <p:sldId id="28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6" autoAdjust="0"/>
    <p:restoredTop sz="94660"/>
  </p:normalViewPr>
  <p:slideViewPr>
    <p:cSldViewPr snapToGrid="0">
      <p:cViewPr varScale="1">
        <p:scale>
          <a:sx n="90" d="100"/>
          <a:sy n="90" d="100"/>
        </p:scale>
        <p:origin x="39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14.svg"/></Relationships>
</file>

<file path=ppt/diagrams/_rels/data15.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ata6.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14.svg"/></Relationships>
</file>

<file path=ppt/diagrams/_rels/drawing15.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6.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578F58-48C7-43C9-AF9E-C1FDCF7353C0}"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C84B1178-C093-4133-958B-C7E8BD4DC1A5}">
      <dgm:prSet/>
      <dgm:spPr/>
      <dgm:t>
        <a:bodyPr/>
        <a:lstStyle/>
        <a:p>
          <a:r>
            <a:rPr lang="en-US"/>
            <a:t>Quick Overview of the P&amp;A Network</a:t>
          </a:r>
        </a:p>
      </dgm:t>
    </dgm:pt>
    <dgm:pt modelId="{5F0085DE-2470-4401-AF55-0E01147E4CF2}" type="parTrans" cxnId="{B9A72AF0-CA90-4122-ADB5-17D0247BC1EA}">
      <dgm:prSet/>
      <dgm:spPr/>
      <dgm:t>
        <a:bodyPr/>
        <a:lstStyle/>
        <a:p>
          <a:endParaRPr lang="en-US"/>
        </a:p>
      </dgm:t>
    </dgm:pt>
    <dgm:pt modelId="{79EE1CA8-1859-4805-889C-EC9750A2A43F}" type="sibTrans" cxnId="{B9A72AF0-CA90-4122-ADB5-17D0247BC1EA}">
      <dgm:prSet/>
      <dgm:spPr/>
      <dgm:t>
        <a:bodyPr/>
        <a:lstStyle/>
        <a:p>
          <a:endParaRPr lang="en-US"/>
        </a:p>
      </dgm:t>
    </dgm:pt>
    <dgm:pt modelId="{E7010EF4-C77B-480D-B2BD-7C15232A4394}">
      <dgm:prSet/>
      <dgm:spPr/>
      <dgm:t>
        <a:bodyPr/>
        <a:lstStyle/>
        <a:p>
          <a:r>
            <a:rPr lang="en-US"/>
            <a:t>Medicaid Funded Long Term Care Options</a:t>
          </a:r>
        </a:p>
      </dgm:t>
    </dgm:pt>
    <dgm:pt modelId="{556FF1EC-A505-43C1-B966-404B45A4C63D}" type="parTrans" cxnId="{A56BBC7C-8F02-4674-916A-E18F2107B93D}">
      <dgm:prSet/>
      <dgm:spPr/>
      <dgm:t>
        <a:bodyPr/>
        <a:lstStyle/>
        <a:p>
          <a:endParaRPr lang="en-US"/>
        </a:p>
      </dgm:t>
    </dgm:pt>
    <dgm:pt modelId="{FF3FC09D-4B88-4CEA-8E02-C7D3190CE242}" type="sibTrans" cxnId="{A56BBC7C-8F02-4674-916A-E18F2107B93D}">
      <dgm:prSet/>
      <dgm:spPr/>
      <dgm:t>
        <a:bodyPr/>
        <a:lstStyle/>
        <a:p>
          <a:endParaRPr lang="en-US"/>
        </a:p>
      </dgm:t>
    </dgm:pt>
    <dgm:pt modelId="{3DEBEA29-B335-4540-A302-78B046831757}">
      <dgm:prSet/>
      <dgm:spPr/>
      <dgm:t>
        <a:bodyPr/>
        <a:lstStyle/>
        <a:p>
          <a:r>
            <a:rPr lang="en-US"/>
            <a:t>Rights and Remedies </a:t>
          </a:r>
        </a:p>
      </dgm:t>
    </dgm:pt>
    <dgm:pt modelId="{498C2A7E-61AA-4BAB-9A2A-5058B54935D3}" type="parTrans" cxnId="{5D3BF116-980B-43A8-91ED-01064D2DF37F}">
      <dgm:prSet/>
      <dgm:spPr/>
      <dgm:t>
        <a:bodyPr/>
        <a:lstStyle/>
        <a:p>
          <a:endParaRPr lang="en-US"/>
        </a:p>
      </dgm:t>
    </dgm:pt>
    <dgm:pt modelId="{C727F3AA-FC26-45D2-BF1A-0DA328E3C860}" type="sibTrans" cxnId="{5D3BF116-980B-43A8-91ED-01064D2DF37F}">
      <dgm:prSet/>
      <dgm:spPr/>
      <dgm:t>
        <a:bodyPr/>
        <a:lstStyle/>
        <a:p>
          <a:endParaRPr lang="en-US"/>
        </a:p>
      </dgm:t>
    </dgm:pt>
    <dgm:pt modelId="{05C1C43E-DBCF-4F35-9BA7-F3458A8BD4D7}" type="pres">
      <dgm:prSet presAssocID="{06578F58-48C7-43C9-AF9E-C1FDCF7353C0}" presName="diagram" presStyleCnt="0">
        <dgm:presLayoutVars>
          <dgm:dir/>
          <dgm:resizeHandles val="exact"/>
        </dgm:presLayoutVars>
      </dgm:prSet>
      <dgm:spPr/>
    </dgm:pt>
    <dgm:pt modelId="{42B05DC9-31D8-4FE6-95D9-6DCBCB40812C}" type="pres">
      <dgm:prSet presAssocID="{C84B1178-C093-4133-958B-C7E8BD4DC1A5}" presName="node" presStyleLbl="node1" presStyleIdx="0" presStyleCnt="3">
        <dgm:presLayoutVars>
          <dgm:bulletEnabled val="1"/>
        </dgm:presLayoutVars>
      </dgm:prSet>
      <dgm:spPr/>
    </dgm:pt>
    <dgm:pt modelId="{715E66D2-349C-4301-A7FD-D2265F94EA47}" type="pres">
      <dgm:prSet presAssocID="{79EE1CA8-1859-4805-889C-EC9750A2A43F}" presName="sibTrans" presStyleCnt="0"/>
      <dgm:spPr/>
    </dgm:pt>
    <dgm:pt modelId="{51A88C1F-3F36-4B93-B033-3BCE97670B27}" type="pres">
      <dgm:prSet presAssocID="{E7010EF4-C77B-480D-B2BD-7C15232A4394}" presName="node" presStyleLbl="node1" presStyleIdx="1" presStyleCnt="3">
        <dgm:presLayoutVars>
          <dgm:bulletEnabled val="1"/>
        </dgm:presLayoutVars>
      </dgm:prSet>
      <dgm:spPr/>
    </dgm:pt>
    <dgm:pt modelId="{84083C1D-B219-4390-AD79-19B4F206F5D0}" type="pres">
      <dgm:prSet presAssocID="{FF3FC09D-4B88-4CEA-8E02-C7D3190CE242}" presName="sibTrans" presStyleCnt="0"/>
      <dgm:spPr/>
    </dgm:pt>
    <dgm:pt modelId="{28F01C13-4F14-4402-BDB5-0754C57E96F8}" type="pres">
      <dgm:prSet presAssocID="{3DEBEA29-B335-4540-A302-78B046831757}" presName="node" presStyleLbl="node1" presStyleIdx="2" presStyleCnt="3">
        <dgm:presLayoutVars>
          <dgm:bulletEnabled val="1"/>
        </dgm:presLayoutVars>
      </dgm:prSet>
      <dgm:spPr/>
    </dgm:pt>
  </dgm:ptLst>
  <dgm:cxnLst>
    <dgm:cxn modelId="{5D3BF116-980B-43A8-91ED-01064D2DF37F}" srcId="{06578F58-48C7-43C9-AF9E-C1FDCF7353C0}" destId="{3DEBEA29-B335-4540-A302-78B046831757}" srcOrd="2" destOrd="0" parTransId="{498C2A7E-61AA-4BAB-9A2A-5058B54935D3}" sibTransId="{C727F3AA-FC26-45D2-BF1A-0DA328E3C860}"/>
    <dgm:cxn modelId="{90C72033-0AD7-4C6F-8EE0-C4844AE29501}" type="presOf" srcId="{E7010EF4-C77B-480D-B2BD-7C15232A4394}" destId="{51A88C1F-3F36-4B93-B033-3BCE97670B27}" srcOrd="0" destOrd="0" presId="urn:microsoft.com/office/officeart/2005/8/layout/default"/>
    <dgm:cxn modelId="{49407837-F989-4D84-92E2-051D060F665F}" type="presOf" srcId="{3DEBEA29-B335-4540-A302-78B046831757}" destId="{28F01C13-4F14-4402-BDB5-0754C57E96F8}" srcOrd="0" destOrd="0" presId="urn:microsoft.com/office/officeart/2005/8/layout/default"/>
    <dgm:cxn modelId="{F8E7B26F-2B87-4EC2-AA35-DEECC6CF903B}" type="presOf" srcId="{06578F58-48C7-43C9-AF9E-C1FDCF7353C0}" destId="{05C1C43E-DBCF-4F35-9BA7-F3458A8BD4D7}" srcOrd="0" destOrd="0" presId="urn:microsoft.com/office/officeart/2005/8/layout/default"/>
    <dgm:cxn modelId="{1EEB6C78-DC1E-4F87-96BA-74A10EA2F073}" type="presOf" srcId="{C84B1178-C093-4133-958B-C7E8BD4DC1A5}" destId="{42B05DC9-31D8-4FE6-95D9-6DCBCB40812C}" srcOrd="0" destOrd="0" presId="urn:microsoft.com/office/officeart/2005/8/layout/default"/>
    <dgm:cxn modelId="{A56BBC7C-8F02-4674-916A-E18F2107B93D}" srcId="{06578F58-48C7-43C9-AF9E-C1FDCF7353C0}" destId="{E7010EF4-C77B-480D-B2BD-7C15232A4394}" srcOrd="1" destOrd="0" parTransId="{556FF1EC-A505-43C1-B966-404B45A4C63D}" sibTransId="{FF3FC09D-4B88-4CEA-8E02-C7D3190CE242}"/>
    <dgm:cxn modelId="{B9A72AF0-CA90-4122-ADB5-17D0247BC1EA}" srcId="{06578F58-48C7-43C9-AF9E-C1FDCF7353C0}" destId="{C84B1178-C093-4133-958B-C7E8BD4DC1A5}" srcOrd="0" destOrd="0" parTransId="{5F0085DE-2470-4401-AF55-0E01147E4CF2}" sibTransId="{79EE1CA8-1859-4805-889C-EC9750A2A43F}"/>
    <dgm:cxn modelId="{7B08F5B9-94CF-419B-B7E1-CE1267F52761}" type="presParOf" srcId="{05C1C43E-DBCF-4F35-9BA7-F3458A8BD4D7}" destId="{42B05DC9-31D8-4FE6-95D9-6DCBCB40812C}" srcOrd="0" destOrd="0" presId="urn:microsoft.com/office/officeart/2005/8/layout/default"/>
    <dgm:cxn modelId="{4FDF494D-1B15-49F1-8EDC-D29D9E32B1A8}" type="presParOf" srcId="{05C1C43E-DBCF-4F35-9BA7-F3458A8BD4D7}" destId="{715E66D2-349C-4301-A7FD-D2265F94EA47}" srcOrd="1" destOrd="0" presId="urn:microsoft.com/office/officeart/2005/8/layout/default"/>
    <dgm:cxn modelId="{FDE97FFC-F819-422A-A947-64CB6DC5D29E}" type="presParOf" srcId="{05C1C43E-DBCF-4F35-9BA7-F3458A8BD4D7}" destId="{51A88C1F-3F36-4B93-B033-3BCE97670B27}" srcOrd="2" destOrd="0" presId="urn:microsoft.com/office/officeart/2005/8/layout/default"/>
    <dgm:cxn modelId="{3B52B0E4-1D6B-47E5-8066-15207622DB47}" type="presParOf" srcId="{05C1C43E-DBCF-4F35-9BA7-F3458A8BD4D7}" destId="{84083C1D-B219-4390-AD79-19B4F206F5D0}" srcOrd="3" destOrd="0" presId="urn:microsoft.com/office/officeart/2005/8/layout/default"/>
    <dgm:cxn modelId="{3CC9348C-15DF-45FE-AAF6-F45B43301AC4}" type="presParOf" srcId="{05C1C43E-DBCF-4F35-9BA7-F3458A8BD4D7}" destId="{28F01C13-4F14-4402-BDB5-0754C57E96F8}"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CF0706D-8212-4CD3-8B24-0A5662F62EF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D992351-8ED2-4A36-989D-54A4EC0E98BB}">
      <dgm:prSet/>
      <dgm:spPr/>
      <dgm:t>
        <a:bodyPr/>
        <a:lstStyle/>
        <a:p>
          <a:r>
            <a:rPr lang="en-US"/>
            <a:t>This service provides skilled in-home nursing up to 24 hours per day</a:t>
          </a:r>
        </a:p>
      </dgm:t>
    </dgm:pt>
    <dgm:pt modelId="{DB1151D7-590A-459B-A28A-D2FD6F8E37A4}" type="parTrans" cxnId="{B8939613-C88A-4E47-BB8F-D0994FBEB867}">
      <dgm:prSet/>
      <dgm:spPr/>
      <dgm:t>
        <a:bodyPr/>
        <a:lstStyle/>
        <a:p>
          <a:endParaRPr lang="en-US"/>
        </a:p>
      </dgm:t>
    </dgm:pt>
    <dgm:pt modelId="{2B8BF98A-BD51-4E14-B126-E12A65310441}" type="sibTrans" cxnId="{B8939613-C88A-4E47-BB8F-D0994FBEB867}">
      <dgm:prSet/>
      <dgm:spPr/>
      <dgm:t>
        <a:bodyPr/>
        <a:lstStyle/>
        <a:p>
          <a:endParaRPr lang="en-US"/>
        </a:p>
      </dgm:t>
    </dgm:pt>
    <dgm:pt modelId="{0FB74E70-4020-4234-8528-528E2883D5BC}">
      <dgm:prSet/>
      <dgm:spPr/>
      <dgm:t>
        <a:bodyPr/>
        <a:lstStyle/>
        <a:p>
          <a:r>
            <a:rPr lang="en-US" dirty="0"/>
            <a:t>Request services from DOH unless you are in managed care</a:t>
          </a:r>
        </a:p>
      </dgm:t>
    </dgm:pt>
    <dgm:pt modelId="{8D580285-C5DC-4E86-8550-00BFF7000F0A}" type="parTrans" cxnId="{22733A1E-DF71-40F8-A778-880C43B1E91D}">
      <dgm:prSet/>
      <dgm:spPr/>
      <dgm:t>
        <a:bodyPr/>
        <a:lstStyle/>
        <a:p>
          <a:endParaRPr lang="en-US"/>
        </a:p>
      </dgm:t>
    </dgm:pt>
    <dgm:pt modelId="{3FC1F65F-1A31-404A-889D-0EAF3F35DED1}" type="sibTrans" cxnId="{22733A1E-DF71-40F8-A778-880C43B1E91D}">
      <dgm:prSet/>
      <dgm:spPr/>
      <dgm:t>
        <a:bodyPr/>
        <a:lstStyle/>
        <a:p>
          <a:endParaRPr lang="en-US"/>
        </a:p>
      </dgm:t>
    </dgm:pt>
    <dgm:pt modelId="{D18014E6-098A-44D3-BA9E-013813709552}">
      <dgm:prSet/>
      <dgm:spPr/>
      <dgm:t>
        <a:bodyPr/>
        <a:lstStyle/>
        <a:p>
          <a:r>
            <a:rPr lang="en-US"/>
            <a:t>Private Duty Nursing is part of both the MLTC and Mainstream managed care benefit packages</a:t>
          </a:r>
        </a:p>
      </dgm:t>
    </dgm:pt>
    <dgm:pt modelId="{1D319ADB-2DDD-4452-9720-FDA79726F669}" type="parTrans" cxnId="{C4E3247F-C3B0-4954-8B75-971D54F1FA4D}">
      <dgm:prSet/>
      <dgm:spPr/>
      <dgm:t>
        <a:bodyPr/>
        <a:lstStyle/>
        <a:p>
          <a:endParaRPr lang="en-US"/>
        </a:p>
      </dgm:t>
    </dgm:pt>
    <dgm:pt modelId="{BDFD29EC-401B-4D36-A4BF-54342DB99C36}" type="sibTrans" cxnId="{C4E3247F-C3B0-4954-8B75-971D54F1FA4D}">
      <dgm:prSet/>
      <dgm:spPr/>
      <dgm:t>
        <a:bodyPr/>
        <a:lstStyle/>
        <a:p>
          <a:endParaRPr lang="en-US"/>
        </a:p>
      </dgm:t>
    </dgm:pt>
    <dgm:pt modelId="{B1B1DE00-9F69-491D-8EA8-CC73B1FBCC5A}" type="pres">
      <dgm:prSet presAssocID="{1CF0706D-8212-4CD3-8B24-0A5662F62EF4}" presName="root" presStyleCnt="0">
        <dgm:presLayoutVars>
          <dgm:dir/>
          <dgm:resizeHandles val="exact"/>
        </dgm:presLayoutVars>
      </dgm:prSet>
      <dgm:spPr/>
    </dgm:pt>
    <dgm:pt modelId="{1B5E1FF5-397B-49AC-8813-896AC6122633}" type="pres">
      <dgm:prSet presAssocID="{0D992351-8ED2-4A36-989D-54A4EC0E98BB}" presName="compNode" presStyleCnt="0"/>
      <dgm:spPr/>
    </dgm:pt>
    <dgm:pt modelId="{F44C5DD9-44B4-4CC9-BEF6-8B08F7DC7BA0}" type="pres">
      <dgm:prSet presAssocID="{0D992351-8ED2-4A36-989D-54A4EC0E98BB}" presName="bgRect" presStyleLbl="bgShp" presStyleIdx="0" presStyleCnt="3"/>
      <dgm:spPr/>
    </dgm:pt>
    <dgm:pt modelId="{D0767E96-BE09-48BE-8FD0-9B41FB5F192C}" type="pres">
      <dgm:prSet presAssocID="{0D992351-8ED2-4A36-989D-54A4EC0E98B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spital"/>
        </a:ext>
      </dgm:extLst>
    </dgm:pt>
    <dgm:pt modelId="{34882951-D3AD-4D20-98F0-E286635F34FA}" type="pres">
      <dgm:prSet presAssocID="{0D992351-8ED2-4A36-989D-54A4EC0E98BB}" presName="spaceRect" presStyleCnt="0"/>
      <dgm:spPr/>
    </dgm:pt>
    <dgm:pt modelId="{ACD7328B-A7FB-4A9F-A215-347AEB0AD9F6}" type="pres">
      <dgm:prSet presAssocID="{0D992351-8ED2-4A36-989D-54A4EC0E98BB}" presName="parTx" presStyleLbl="revTx" presStyleIdx="0" presStyleCnt="3">
        <dgm:presLayoutVars>
          <dgm:chMax val="0"/>
          <dgm:chPref val="0"/>
        </dgm:presLayoutVars>
      </dgm:prSet>
      <dgm:spPr/>
    </dgm:pt>
    <dgm:pt modelId="{BA866C8A-51C9-447D-8ADA-D24DEDFD4D19}" type="pres">
      <dgm:prSet presAssocID="{2B8BF98A-BD51-4E14-B126-E12A65310441}" presName="sibTrans" presStyleCnt="0"/>
      <dgm:spPr/>
    </dgm:pt>
    <dgm:pt modelId="{6CEEBD3A-3AE9-4C27-8B44-3D6FEF0A8E20}" type="pres">
      <dgm:prSet presAssocID="{0FB74E70-4020-4234-8528-528E2883D5BC}" presName="compNode" presStyleCnt="0"/>
      <dgm:spPr/>
    </dgm:pt>
    <dgm:pt modelId="{D685AF2F-B1BF-476A-993E-2D5F74F09C6C}" type="pres">
      <dgm:prSet presAssocID="{0FB74E70-4020-4234-8528-528E2883D5BC}" presName="bgRect" presStyleLbl="bgShp" presStyleIdx="1" presStyleCnt="3"/>
      <dgm:spPr/>
    </dgm:pt>
    <dgm:pt modelId="{BD768279-BD8D-4CF5-B409-8FDD4B29664A}" type="pres">
      <dgm:prSet presAssocID="{0FB74E70-4020-4234-8528-528E2883D5B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urt"/>
        </a:ext>
      </dgm:extLst>
    </dgm:pt>
    <dgm:pt modelId="{4CCAE61C-2E36-4A1A-915B-AC544C028374}" type="pres">
      <dgm:prSet presAssocID="{0FB74E70-4020-4234-8528-528E2883D5BC}" presName="spaceRect" presStyleCnt="0"/>
      <dgm:spPr/>
    </dgm:pt>
    <dgm:pt modelId="{0856BFEF-28AD-43A5-B333-1AFBB4AD8682}" type="pres">
      <dgm:prSet presAssocID="{0FB74E70-4020-4234-8528-528E2883D5BC}" presName="parTx" presStyleLbl="revTx" presStyleIdx="1" presStyleCnt="3">
        <dgm:presLayoutVars>
          <dgm:chMax val="0"/>
          <dgm:chPref val="0"/>
        </dgm:presLayoutVars>
      </dgm:prSet>
      <dgm:spPr/>
    </dgm:pt>
    <dgm:pt modelId="{28BFB54A-6EBF-427A-8155-9BC68343FFCA}" type="pres">
      <dgm:prSet presAssocID="{3FC1F65F-1A31-404A-889D-0EAF3F35DED1}" presName="sibTrans" presStyleCnt="0"/>
      <dgm:spPr/>
    </dgm:pt>
    <dgm:pt modelId="{8B8CA155-36C3-41F8-89CD-151BDECC04D0}" type="pres">
      <dgm:prSet presAssocID="{D18014E6-098A-44D3-BA9E-013813709552}" presName="compNode" presStyleCnt="0"/>
      <dgm:spPr/>
    </dgm:pt>
    <dgm:pt modelId="{2455E817-6214-45BC-B96C-BFA8D20D1749}" type="pres">
      <dgm:prSet presAssocID="{D18014E6-098A-44D3-BA9E-013813709552}" presName="bgRect" presStyleLbl="bgShp" presStyleIdx="2" presStyleCnt="3"/>
      <dgm:spPr/>
    </dgm:pt>
    <dgm:pt modelId="{16C28E97-541D-4075-BCDC-DC337A5691E7}" type="pres">
      <dgm:prSet presAssocID="{D18014E6-098A-44D3-BA9E-01381370955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ethoscope"/>
        </a:ext>
      </dgm:extLst>
    </dgm:pt>
    <dgm:pt modelId="{8884BC87-A473-48A9-8AF6-F61C4D9CA3A2}" type="pres">
      <dgm:prSet presAssocID="{D18014E6-098A-44D3-BA9E-013813709552}" presName="spaceRect" presStyleCnt="0"/>
      <dgm:spPr/>
    </dgm:pt>
    <dgm:pt modelId="{C82EF2CF-0585-4507-9D3C-DA703007475A}" type="pres">
      <dgm:prSet presAssocID="{D18014E6-098A-44D3-BA9E-013813709552}" presName="parTx" presStyleLbl="revTx" presStyleIdx="2" presStyleCnt="3">
        <dgm:presLayoutVars>
          <dgm:chMax val="0"/>
          <dgm:chPref val="0"/>
        </dgm:presLayoutVars>
      </dgm:prSet>
      <dgm:spPr/>
    </dgm:pt>
  </dgm:ptLst>
  <dgm:cxnLst>
    <dgm:cxn modelId="{B8939613-C88A-4E47-BB8F-D0994FBEB867}" srcId="{1CF0706D-8212-4CD3-8B24-0A5662F62EF4}" destId="{0D992351-8ED2-4A36-989D-54A4EC0E98BB}" srcOrd="0" destOrd="0" parTransId="{DB1151D7-590A-459B-A28A-D2FD6F8E37A4}" sibTransId="{2B8BF98A-BD51-4E14-B126-E12A65310441}"/>
    <dgm:cxn modelId="{22733A1E-DF71-40F8-A778-880C43B1E91D}" srcId="{1CF0706D-8212-4CD3-8B24-0A5662F62EF4}" destId="{0FB74E70-4020-4234-8528-528E2883D5BC}" srcOrd="1" destOrd="0" parTransId="{8D580285-C5DC-4E86-8550-00BFF7000F0A}" sibTransId="{3FC1F65F-1A31-404A-889D-0EAF3F35DED1}"/>
    <dgm:cxn modelId="{C59FC223-A83A-42BA-8E51-F6E103A83B44}" type="presOf" srcId="{D18014E6-098A-44D3-BA9E-013813709552}" destId="{C82EF2CF-0585-4507-9D3C-DA703007475A}" srcOrd="0" destOrd="0" presId="urn:microsoft.com/office/officeart/2018/2/layout/IconVerticalSolidList"/>
    <dgm:cxn modelId="{C4E3247F-C3B0-4954-8B75-971D54F1FA4D}" srcId="{1CF0706D-8212-4CD3-8B24-0A5662F62EF4}" destId="{D18014E6-098A-44D3-BA9E-013813709552}" srcOrd="2" destOrd="0" parTransId="{1D319ADB-2DDD-4452-9720-FDA79726F669}" sibTransId="{BDFD29EC-401B-4D36-A4BF-54342DB99C36}"/>
    <dgm:cxn modelId="{8B442EAC-A318-4FBB-86B2-3642112272E3}" type="presOf" srcId="{1CF0706D-8212-4CD3-8B24-0A5662F62EF4}" destId="{B1B1DE00-9F69-491D-8EA8-CC73B1FBCC5A}" srcOrd="0" destOrd="0" presId="urn:microsoft.com/office/officeart/2018/2/layout/IconVerticalSolidList"/>
    <dgm:cxn modelId="{4DCA0BF1-F762-4284-B124-EC8306828A9D}" type="presOf" srcId="{0FB74E70-4020-4234-8528-528E2883D5BC}" destId="{0856BFEF-28AD-43A5-B333-1AFBB4AD8682}" srcOrd="0" destOrd="0" presId="urn:microsoft.com/office/officeart/2018/2/layout/IconVerticalSolidList"/>
    <dgm:cxn modelId="{5E22AAFF-4B9D-4300-83F9-60E93672EFF6}" type="presOf" srcId="{0D992351-8ED2-4A36-989D-54A4EC0E98BB}" destId="{ACD7328B-A7FB-4A9F-A215-347AEB0AD9F6}" srcOrd="0" destOrd="0" presId="urn:microsoft.com/office/officeart/2018/2/layout/IconVerticalSolidList"/>
    <dgm:cxn modelId="{A27A6075-E0C9-4BF4-A8FA-BFF7CEBB64B2}" type="presParOf" srcId="{B1B1DE00-9F69-491D-8EA8-CC73B1FBCC5A}" destId="{1B5E1FF5-397B-49AC-8813-896AC6122633}" srcOrd="0" destOrd="0" presId="urn:microsoft.com/office/officeart/2018/2/layout/IconVerticalSolidList"/>
    <dgm:cxn modelId="{8C14A874-314E-4F8D-9C2C-1DEF2D97AC57}" type="presParOf" srcId="{1B5E1FF5-397B-49AC-8813-896AC6122633}" destId="{F44C5DD9-44B4-4CC9-BEF6-8B08F7DC7BA0}" srcOrd="0" destOrd="0" presId="urn:microsoft.com/office/officeart/2018/2/layout/IconVerticalSolidList"/>
    <dgm:cxn modelId="{290B354B-2BAD-4990-B8E1-ED31D8942C39}" type="presParOf" srcId="{1B5E1FF5-397B-49AC-8813-896AC6122633}" destId="{D0767E96-BE09-48BE-8FD0-9B41FB5F192C}" srcOrd="1" destOrd="0" presId="urn:microsoft.com/office/officeart/2018/2/layout/IconVerticalSolidList"/>
    <dgm:cxn modelId="{62EB2F91-F452-474D-B187-53E681D605E6}" type="presParOf" srcId="{1B5E1FF5-397B-49AC-8813-896AC6122633}" destId="{34882951-D3AD-4D20-98F0-E286635F34FA}" srcOrd="2" destOrd="0" presId="urn:microsoft.com/office/officeart/2018/2/layout/IconVerticalSolidList"/>
    <dgm:cxn modelId="{0D6017EA-3787-45B3-811F-C0DDDD0DD012}" type="presParOf" srcId="{1B5E1FF5-397B-49AC-8813-896AC6122633}" destId="{ACD7328B-A7FB-4A9F-A215-347AEB0AD9F6}" srcOrd="3" destOrd="0" presId="urn:microsoft.com/office/officeart/2018/2/layout/IconVerticalSolidList"/>
    <dgm:cxn modelId="{93814D7A-2464-4377-8D61-D11B281067EA}" type="presParOf" srcId="{B1B1DE00-9F69-491D-8EA8-CC73B1FBCC5A}" destId="{BA866C8A-51C9-447D-8ADA-D24DEDFD4D19}" srcOrd="1" destOrd="0" presId="urn:microsoft.com/office/officeart/2018/2/layout/IconVerticalSolidList"/>
    <dgm:cxn modelId="{95804A78-9CF3-4C4D-B873-34CCAEDD4EA6}" type="presParOf" srcId="{B1B1DE00-9F69-491D-8EA8-CC73B1FBCC5A}" destId="{6CEEBD3A-3AE9-4C27-8B44-3D6FEF0A8E20}" srcOrd="2" destOrd="0" presId="urn:microsoft.com/office/officeart/2018/2/layout/IconVerticalSolidList"/>
    <dgm:cxn modelId="{725A1913-6A25-43A4-AAC6-6D7388ACF6DD}" type="presParOf" srcId="{6CEEBD3A-3AE9-4C27-8B44-3D6FEF0A8E20}" destId="{D685AF2F-B1BF-476A-993E-2D5F74F09C6C}" srcOrd="0" destOrd="0" presId="urn:microsoft.com/office/officeart/2018/2/layout/IconVerticalSolidList"/>
    <dgm:cxn modelId="{4B858E5D-1AEB-4F44-8087-229211C1EA55}" type="presParOf" srcId="{6CEEBD3A-3AE9-4C27-8B44-3D6FEF0A8E20}" destId="{BD768279-BD8D-4CF5-B409-8FDD4B29664A}" srcOrd="1" destOrd="0" presId="urn:microsoft.com/office/officeart/2018/2/layout/IconVerticalSolidList"/>
    <dgm:cxn modelId="{5E3B48D2-F90E-48FE-B702-4FC8289C3987}" type="presParOf" srcId="{6CEEBD3A-3AE9-4C27-8B44-3D6FEF0A8E20}" destId="{4CCAE61C-2E36-4A1A-915B-AC544C028374}" srcOrd="2" destOrd="0" presId="urn:microsoft.com/office/officeart/2018/2/layout/IconVerticalSolidList"/>
    <dgm:cxn modelId="{72388AF4-94A2-46AF-9695-D7A011983450}" type="presParOf" srcId="{6CEEBD3A-3AE9-4C27-8B44-3D6FEF0A8E20}" destId="{0856BFEF-28AD-43A5-B333-1AFBB4AD8682}" srcOrd="3" destOrd="0" presId="urn:microsoft.com/office/officeart/2018/2/layout/IconVerticalSolidList"/>
    <dgm:cxn modelId="{0D3ECF88-254F-4918-AE42-3ED8C2978FFD}" type="presParOf" srcId="{B1B1DE00-9F69-491D-8EA8-CC73B1FBCC5A}" destId="{28BFB54A-6EBF-427A-8155-9BC68343FFCA}" srcOrd="3" destOrd="0" presId="urn:microsoft.com/office/officeart/2018/2/layout/IconVerticalSolidList"/>
    <dgm:cxn modelId="{335128C2-7232-427F-9991-5F8E89509276}" type="presParOf" srcId="{B1B1DE00-9F69-491D-8EA8-CC73B1FBCC5A}" destId="{8B8CA155-36C3-41F8-89CD-151BDECC04D0}" srcOrd="4" destOrd="0" presId="urn:microsoft.com/office/officeart/2018/2/layout/IconVerticalSolidList"/>
    <dgm:cxn modelId="{07FF76D9-42F1-40F8-A05F-93C22D5D4DAC}" type="presParOf" srcId="{8B8CA155-36C3-41F8-89CD-151BDECC04D0}" destId="{2455E817-6214-45BC-B96C-BFA8D20D1749}" srcOrd="0" destOrd="0" presId="urn:microsoft.com/office/officeart/2018/2/layout/IconVerticalSolidList"/>
    <dgm:cxn modelId="{37667ACC-72A3-41D1-81DD-F1BEAB767CE5}" type="presParOf" srcId="{8B8CA155-36C3-41F8-89CD-151BDECC04D0}" destId="{16C28E97-541D-4075-BCDC-DC337A5691E7}" srcOrd="1" destOrd="0" presId="urn:microsoft.com/office/officeart/2018/2/layout/IconVerticalSolidList"/>
    <dgm:cxn modelId="{576604CD-198E-4C9F-B44B-C53D8CCE59BF}" type="presParOf" srcId="{8B8CA155-36C3-41F8-89CD-151BDECC04D0}" destId="{8884BC87-A473-48A9-8AF6-F61C4D9CA3A2}" srcOrd="2" destOrd="0" presId="urn:microsoft.com/office/officeart/2018/2/layout/IconVerticalSolidList"/>
    <dgm:cxn modelId="{4A86C5CE-DA6B-4F21-97E4-990EFBA4A68D}" type="presParOf" srcId="{8B8CA155-36C3-41F8-89CD-151BDECC04D0}" destId="{C82EF2CF-0585-4507-9D3C-DA703007475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AF3F13B-AF59-4F70-8D24-EA1D19DB1496}"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1F9DB964-08C8-495D-BCE6-761F3D54C893}">
      <dgm:prSet/>
      <dgm:spPr/>
      <dgm:t>
        <a:bodyPr/>
        <a:lstStyle/>
        <a:p>
          <a:r>
            <a:rPr lang="en-US"/>
            <a:t>Denials</a:t>
          </a:r>
        </a:p>
      </dgm:t>
    </dgm:pt>
    <dgm:pt modelId="{0AD5DF60-A680-49A5-BC4D-ADFC17219C0D}" type="parTrans" cxnId="{10D80A18-4430-45B0-9099-B1FAA239CFE4}">
      <dgm:prSet/>
      <dgm:spPr/>
      <dgm:t>
        <a:bodyPr/>
        <a:lstStyle/>
        <a:p>
          <a:endParaRPr lang="en-US"/>
        </a:p>
      </dgm:t>
    </dgm:pt>
    <dgm:pt modelId="{37292002-1674-49EB-9FB1-791BAD4FCAFE}" type="sibTrans" cxnId="{10D80A18-4430-45B0-9099-B1FAA239CFE4}">
      <dgm:prSet/>
      <dgm:spPr/>
      <dgm:t>
        <a:bodyPr/>
        <a:lstStyle/>
        <a:p>
          <a:endParaRPr lang="en-US"/>
        </a:p>
      </dgm:t>
    </dgm:pt>
    <dgm:pt modelId="{728A42B3-53EB-4949-B953-ED5DF0FFAC86}">
      <dgm:prSet/>
      <dgm:spPr/>
      <dgm:t>
        <a:bodyPr/>
        <a:lstStyle/>
        <a:p>
          <a:r>
            <a:rPr lang="en-US"/>
            <a:t>Reductions</a:t>
          </a:r>
        </a:p>
      </dgm:t>
    </dgm:pt>
    <dgm:pt modelId="{A85FBD1E-F59E-4EB7-B6CA-520B851B0E07}" type="parTrans" cxnId="{D40BF553-CB66-49B3-885F-D103708476CA}">
      <dgm:prSet/>
      <dgm:spPr/>
      <dgm:t>
        <a:bodyPr/>
        <a:lstStyle/>
        <a:p>
          <a:endParaRPr lang="en-US"/>
        </a:p>
      </dgm:t>
    </dgm:pt>
    <dgm:pt modelId="{39B9DCFF-576D-4B0E-BB68-AFF015800D1B}" type="sibTrans" cxnId="{D40BF553-CB66-49B3-885F-D103708476CA}">
      <dgm:prSet/>
      <dgm:spPr/>
      <dgm:t>
        <a:bodyPr/>
        <a:lstStyle/>
        <a:p>
          <a:endParaRPr lang="en-US"/>
        </a:p>
      </dgm:t>
    </dgm:pt>
    <dgm:pt modelId="{A1A555F7-E08D-44D9-A2B1-58869DECB419}">
      <dgm:prSet/>
      <dgm:spPr/>
      <dgm:t>
        <a:bodyPr/>
        <a:lstStyle/>
        <a:p>
          <a:r>
            <a:rPr lang="en-US"/>
            <a:t>Discontinuances </a:t>
          </a:r>
        </a:p>
      </dgm:t>
    </dgm:pt>
    <dgm:pt modelId="{F06626FD-C4F4-4AC2-B977-84444F7811D1}" type="parTrans" cxnId="{FD569569-F165-416E-903C-01E221504040}">
      <dgm:prSet/>
      <dgm:spPr/>
      <dgm:t>
        <a:bodyPr/>
        <a:lstStyle/>
        <a:p>
          <a:endParaRPr lang="en-US"/>
        </a:p>
      </dgm:t>
    </dgm:pt>
    <dgm:pt modelId="{CB8008D8-6B48-4C3F-B893-DCB9B9AEB91E}" type="sibTrans" cxnId="{FD569569-F165-416E-903C-01E221504040}">
      <dgm:prSet/>
      <dgm:spPr/>
      <dgm:t>
        <a:bodyPr/>
        <a:lstStyle/>
        <a:p>
          <a:endParaRPr lang="en-US"/>
        </a:p>
      </dgm:t>
    </dgm:pt>
    <dgm:pt modelId="{245CA16A-4E8B-4D54-8134-C8B7B16EFB82}">
      <dgm:prSet/>
      <dgm:spPr/>
      <dgm:t>
        <a:bodyPr/>
        <a:lstStyle/>
        <a:p>
          <a:r>
            <a:rPr lang="en-US"/>
            <a:t>Multiple Issues </a:t>
          </a:r>
        </a:p>
      </dgm:t>
    </dgm:pt>
    <dgm:pt modelId="{8FAA9F36-1048-407A-9736-0C2EA3B12E85}" type="parTrans" cxnId="{DE9DD510-2585-4276-A023-3C5EA106E061}">
      <dgm:prSet/>
      <dgm:spPr/>
      <dgm:t>
        <a:bodyPr/>
        <a:lstStyle/>
        <a:p>
          <a:endParaRPr lang="en-US"/>
        </a:p>
      </dgm:t>
    </dgm:pt>
    <dgm:pt modelId="{F7CFE9FE-83DE-4F6F-A83A-7BC561D90A78}" type="sibTrans" cxnId="{DE9DD510-2585-4276-A023-3C5EA106E061}">
      <dgm:prSet/>
      <dgm:spPr/>
      <dgm:t>
        <a:bodyPr/>
        <a:lstStyle/>
        <a:p>
          <a:endParaRPr lang="en-US"/>
        </a:p>
      </dgm:t>
    </dgm:pt>
    <dgm:pt modelId="{30FC27C8-3A1F-48E5-9862-D52B9180031E}" type="pres">
      <dgm:prSet presAssocID="{4AF3F13B-AF59-4F70-8D24-EA1D19DB1496}" presName="linear" presStyleCnt="0">
        <dgm:presLayoutVars>
          <dgm:animLvl val="lvl"/>
          <dgm:resizeHandles val="exact"/>
        </dgm:presLayoutVars>
      </dgm:prSet>
      <dgm:spPr/>
    </dgm:pt>
    <dgm:pt modelId="{FB654540-B3A0-46F8-8543-6BCB61FF82EE}" type="pres">
      <dgm:prSet presAssocID="{1F9DB964-08C8-495D-BCE6-761F3D54C893}" presName="parentText" presStyleLbl="node1" presStyleIdx="0" presStyleCnt="4">
        <dgm:presLayoutVars>
          <dgm:chMax val="0"/>
          <dgm:bulletEnabled val="1"/>
        </dgm:presLayoutVars>
      </dgm:prSet>
      <dgm:spPr/>
    </dgm:pt>
    <dgm:pt modelId="{F3A30E02-9118-4123-98E9-74FDBDD10D0B}" type="pres">
      <dgm:prSet presAssocID="{37292002-1674-49EB-9FB1-791BAD4FCAFE}" presName="spacer" presStyleCnt="0"/>
      <dgm:spPr/>
    </dgm:pt>
    <dgm:pt modelId="{CFF89684-8B88-4D10-87BC-8F48F1D18889}" type="pres">
      <dgm:prSet presAssocID="{728A42B3-53EB-4949-B953-ED5DF0FFAC86}" presName="parentText" presStyleLbl="node1" presStyleIdx="1" presStyleCnt="4">
        <dgm:presLayoutVars>
          <dgm:chMax val="0"/>
          <dgm:bulletEnabled val="1"/>
        </dgm:presLayoutVars>
      </dgm:prSet>
      <dgm:spPr/>
    </dgm:pt>
    <dgm:pt modelId="{2CE5A0E6-0886-42DF-BC99-F6995A30050F}" type="pres">
      <dgm:prSet presAssocID="{39B9DCFF-576D-4B0E-BB68-AFF015800D1B}" presName="spacer" presStyleCnt="0"/>
      <dgm:spPr/>
    </dgm:pt>
    <dgm:pt modelId="{F961A981-405A-4920-9A16-8B5B658CC3EB}" type="pres">
      <dgm:prSet presAssocID="{A1A555F7-E08D-44D9-A2B1-58869DECB419}" presName="parentText" presStyleLbl="node1" presStyleIdx="2" presStyleCnt="4">
        <dgm:presLayoutVars>
          <dgm:chMax val="0"/>
          <dgm:bulletEnabled val="1"/>
        </dgm:presLayoutVars>
      </dgm:prSet>
      <dgm:spPr/>
    </dgm:pt>
    <dgm:pt modelId="{A05F4F10-47BC-454C-BD5F-5AA5DA9561D5}" type="pres">
      <dgm:prSet presAssocID="{CB8008D8-6B48-4C3F-B893-DCB9B9AEB91E}" presName="spacer" presStyleCnt="0"/>
      <dgm:spPr/>
    </dgm:pt>
    <dgm:pt modelId="{BC054099-A9C8-4AEE-A0DF-00678480764D}" type="pres">
      <dgm:prSet presAssocID="{245CA16A-4E8B-4D54-8134-C8B7B16EFB82}" presName="parentText" presStyleLbl="node1" presStyleIdx="3" presStyleCnt="4">
        <dgm:presLayoutVars>
          <dgm:chMax val="0"/>
          <dgm:bulletEnabled val="1"/>
        </dgm:presLayoutVars>
      </dgm:prSet>
      <dgm:spPr/>
    </dgm:pt>
  </dgm:ptLst>
  <dgm:cxnLst>
    <dgm:cxn modelId="{1F331F01-91E6-4CCA-97D1-E6364D48F96C}" type="presOf" srcId="{4AF3F13B-AF59-4F70-8D24-EA1D19DB1496}" destId="{30FC27C8-3A1F-48E5-9862-D52B9180031E}" srcOrd="0" destOrd="0" presId="urn:microsoft.com/office/officeart/2005/8/layout/vList2"/>
    <dgm:cxn modelId="{DE9DD510-2585-4276-A023-3C5EA106E061}" srcId="{4AF3F13B-AF59-4F70-8D24-EA1D19DB1496}" destId="{245CA16A-4E8B-4D54-8134-C8B7B16EFB82}" srcOrd="3" destOrd="0" parTransId="{8FAA9F36-1048-407A-9736-0C2EA3B12E85}" sibTransId="{F7CFE9FE-83DE-4F6F-A83A-7BC561D90A78}"/>
    <dgm:cxn modelId="{10D80A18-4430-45B0-9099-B1FAA239CFE4}" srcId="{4AF3F13B-AF59-4F70-8D24-EA1D19DB1496}" destId="{1F9DB964-08C8-495D-BCE6-761F3D54C893}" srcOrd="0" destOrd="0" parTransId="{0AD5DF60-A680-49A5-BC4D-ADFC17219C0D}" sibTransId="{37292002-1674-49EB-9FB1-791BAD4FCAFE}"/>
    <dgm:cxn modelId="{30F66B37-68A1-461A-BDB4-84767D3BCC0F}" type="presOf" srcId="{728A42B3-53EB-4949-B953-ED5DF0FFAC86}" destId="{CFF89684-8B88-4D10-87BC-8F48F1D18889}" srcOrd="0" destOrd="0" presId="urn:microsoft.com/office/officeart/2005/8/layout/vList2"/>
    <dgm:cxn modelId="{FD569569-F165-416E-903C-01E221504040}" srcId="{4AF3F13B-AF59-4F70-8D24-EA1D19DB1496}" destId="{A1A555F7-E08D-44D9-A2B1-58869DECB419}" srcOrd="2" destOrd="0" parTransId="{F06626FD-C4F4-4AC2-B977-84444F7811D1}" sibTransId="{CB8008D8-6B48-4C3F-B893-DCB9B9AEB91E}"/>
    <dgm:cxn modelId="{D40BF553-CB66-49B3-885F-D103708476CA}" srcId="{4AF3F13B-AF59-4F70-8D24-EA1D19DB1496}" destId="{728A42B3-53EB-4949-B953-ED5DF0FFAC86}" srcOrd="1" destOrd="0" parTransId="{A85FBD1E-F59E-4EB7-B6CA-520B851B0E07}" sibTransId="{39B9DCFF-576D-4B0E-BB68-AFF015800D1B}"/>
    <dgm:cxn modelId="{BD1DD57E-5507-437B-9AF1-B53BB771D332}" type="presOf" srcId="{245CA16A-4E8B-4D54-8134-C8B7B16EFB82}" destId="{BC054099-A9C8-4AEE-A0DF-00678480764D}" srcOrd="0" destOrd="0" presId="urn:microsoft.com/office/officeart/2005/8/layout/vList2"/>
    <dgm:cxn modelId="{BC371696-3F1D-4678-894F-29207A9CC2AA}" type="presOf" srcId="{A1A555F7-E08D-44D9-A2B1-58869DECB419}" destId="{F961A981-405A-4920-9A16-8B5B658CC3EB}" srcOrd="0" destOrd="0" presId="urn:microsoft.com/office/officeart/2005/8/layout/vList2"/>
    <dgm:cxn modelId="{41068DBD-EA9E-47E9-8AB3-9A2F6ACC83EF}" type="presOf" srcId="{1F9DB964-08C8-495D-BCE6-761F3D54C893}" destId="{FB654540-B3A0-46F8-8543-6BCB61FF82EE}" srcOrd="0" destOrd="0" presId="urn:microsoft.com/office/officeart/2005/8/layout/vList2"/>
    <dgm:cxn modelId="{C741E7AD-868B-4CAB-B854-0FFDD65DCC39}" type="presParOf" srcId="{30FC27C8-3A1F-48E5-9862-D52B9180031E}" destId="{FB654540-B3A0-46F8-8543-6BCB61FF82EE}" srcOrd="0" destOrd="0" presId="urn:microsoft.com/office/officeart/2005/8/layout/vList2"/>
    <dgm:cxn modelId="{DBE65939-F516-4306-AA16-0705B0FDEA57}" type="presParOf" srcId="{30FC27C8-3A1F-48E5-9862-D52B9180031E}" destId="{F3A30E02-9118-4123-98E9-74FDBDD10D0B}" srcOrd="1" destOrd="0" presId="urn:microsoft.com/office/officeart/2005/8/layout/vList2"/>
    <dgm:cxn modelId="{19B1A13D-A1B0-4EC5-9A87-201C854F3021}" type="presParOf" srcId="{30FC27C8-3A1F-48E5-9862-D52B9180031E}" destId="{CFF89684-8B88-4D10-87BC-8F48F1D18889}" srcOrd="2" destOrd="0" presId="urn:microsoft.com/office/officeart/2005/8/layout/vList2"/>
    <dgm:cxn modelId="{76862DC6-F109-407B-BE9F-52D64AEC1D49}" type="presParOf" srcId="{30FC27C8-3A1F-48E5-9862-D52B9180031E}" destId="{2CE5A0E6-0886-42DF-BC99-F6995A30050F}" srcOrd="3" destOrd="0" presId="urn:microsoft.com/office/officeart/2005/8/layout/vList2"/>
    <dgm:cxn modelId="{E1182221-396A-4FBF-86DF-063491D77FAF}" type="presParOf" srcId="{30FC27C8-3A1F-48E5-9862-D52B9180031E}" destId="{F961A981-405A-4920-9A16-8B5B658CC3EB}" srcOrd="4" destOrd="0" presId="urn:microsoft.com/office/officeart/2005/8/layout/vList2"/>
    <dgm:cxn modelId="{EA938B8A-2AD2-4B95-9780-DEC6C8FEF405}" type="presParOf" srcId="{30FC27C8-3A1F-48E5-9862-D52B9180031E}" destId="{A05F4F10-47BC-454C-BD5F-5AA5DA9561D5}" srcOrd="5" destOrd="0" presId="urn:microsoft.com/office/officeart/2005/8/layout/vList2"/>
    <dgm:cxn modelId="{0216AD27-141F-4D60-9C33-08C4F69951F9}" type="presParOf" srcId="{30FC27C8-3A1F-48E5-9862-D52B9180031E}" destId="{BC054099-A9C8-4AEE-A0DF-00678480764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11C3859-7778-48A0-BF35-D87B4879F20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7E853CE-4AFD-499C-882D-B131E2655288}">
      <dgm:prSet/>
      <dgm:spPr/>
      <dgm:t>
        <a:bodyPr/>
        <a:lstStyle/>
        <a:p>
          <a:r>
            <a:rPr lang="en-US"/>
            <a:t>Burden of Proof on the recipient </a:t>
          </a:r>
        </a:p>
      </dgm:t>
    </dgm:pt>
    <dgm:pt modelId="{EC28F447-D44C-4618-B6D2-1BC98C47207D}" type="parTrans" cxnId="{C7AAF84E-AE2D-478D-B74A-9BD52B9DC273}">
      <dgm:prSet/>
      <dgm:spPr/>
      <dgm:t>
        <a:bodyPr/>
        <a:lstStyle/>
        <a:p>
          <a:endParaRPr lang="en-US"/>
        </a:p>
      </dgm:t>
    </dgm:pt>
    <dgm:pt modelId="{33D91466-1177-4D92-9984-9151821F86A4}" type="sibTrans" cxnId="{C7AAF84E-AE2D-478D-B74A-9BD52B9DC273}">
      <dgm:prSet/>
      <dgm:spPr/>
      <dgm:t>
        <a:bodyPr/>
        <a:lstStyle/>
        <a:p>
          <a:endParaRPr lang="en-US"/>
        </a:p>
      </dgm:t>
    </dgm:pt>
    <dgm:pt modelId="{E697B71B-6DB7-4CED-B117-687119366B58}">
      <dgm:prSet/>
      <dgm:spPr/>
      <dgm:t>
        <a:bodyPr/>
        <a:lstStyle/>
        <a:p>
          <a:r>
            <a:rPr lang="en-US" dirty="0"/>
            <a:t>MLTC Policy 16.07 - When a person is being assessed to determine how many hours of care are necessary, the assessment must consider the person’s individualized needs, how long they actually take, and when over the course of the day the needs occur.  Plans cannot use formulaic tools or algorithms that spit out 1 size fits all results (https://www.health.ny.gov/health_care/medicaid/redesign/mrt90/mltc_policy/16-07.htm)</a:t>
          </a:r>
        </a:p>
      </dgm:t>
    </dgm:pt>
    <dgm:pt modelId="{D90A7688-93AC-4553-B32B-0B47FB073117}" type="parTrans" cxnId="{BDF2C4F1-9E4F-43ED-BF4F-6B218B3F755D}">
      <dgm:prSet/>
      <dgm:spPr/>
      <dgm:t>
        <a:bodyPr/>
        <a:lstStyle/>
        <a:p>
          <a:endParaRPr lang="en-US"/>
        </a:p>
      </dgm:t>
    </dgm:pt>
    <dgm:pt modelId="{35F32A68-6B92-4131-A861-EB1ECF4C6D63}" type="sibTrans" cxnId="{BDF2C4F1-9E4F-43ED-BF4F-6B218B3F755D}">
      <dgm:prSet/>
      <dgm:spPr/>
      <dgm:t>
        <a:bodyPr/>
        <a:lstStyle/>
        <a:p>
          <a:endParaRPr lang="en-US"/>
        </a:p>
      </dgm:t>
    </dgm:pt>
    <dgm:pt modelId="{E6FB9ED5-7EF5-4610-9F65-8663F432BAF5}" type="pres">
      <dgm:prSet presAssocID="{C11C3859-7778-48A0-BF35-D87B4879F20F}" presName="linear" presStyleCnt="0">
        <dgm:presLayoutVars>
          <dgm:animLvl val="lvl"/>
          <dgm:resizeHandles val="exact"/>
        </dgm:presLayoutVars>
      </dgm:prSet>
      <dgm:spPr/>
    </dgm:pt>
    <dgm:pt modelId="{30FB4B53-DFFC-4DD9-B162-56BA07919E79}" type="pres">
      <dgm:prSet presAssocID="{47E853CE-4AFD-499C-882D-B131E2655288}" presName="parentText" presStyleLbl="node1" presStyleIdx="0" presStyleCnt="2">
        <dgm:presLayoutVars>
          <dgm:chMax val="0"/>
          <dgm:bulletEnabled val="1"/>
        </dgm:presLayoutVars>
      </dgm:prSet>
      <dgm:spPr/>
    </dgm:pt>
    <dgm:pt modelId="{E059DBC7-A001-48A5-9504-B8BFE97C41A6}" type="pres">
      <dgm:prSet presAssocID="{33D91466-1177-4D92-9984-9151821F86A4}" presName="spacer" presStyleCnt="0"/>
      <dgm:spPr/>
    </dgm:pt>
    <dgm:pt modelId="{E15A6E14-3BE9-48A3-B239-FF934282EDF9}" type="pres">
      <dgm:prSet presAssocID="{E697B71B-6DB7-4CED-B117-687119366B58}" presName="parentText" presStyleLbl="node1" presStyleIdx="1" presStyleCnt="2">
        <dgm:presLayoutVars>
          <dgm:chMax val="0"/>
          <dgm:bulletEnabled val="1"/>
        </dgm:presLayoutVars>
      </dgm:prSet>
      <dgm:spPr/>
    </dgm:pt>
  </dgm:ptLst>
  <dgm:cxnLst>
    <dgm:cxn modelId="{C7AAF84E-AE2D-478D-B74A-9BD52B9DC273}" srcId="{C11C3859-7778-48A0-BF35-D87B4879F20F}" destId="{47E853CE-4AFD-499C-882D-B131E2655288}" srcOrd="0" destOrd="0" parTransId="{EC28F447-D44C-4618-B6D2-1BC98C47207D}" sibTransId="{33D91466-1177-4D92-9984-9151821F86A4}"/>
    <dgm:cxn modelId="{78BFDB71-68BC-4F37-9378-672C284120A3}" type="presOf" srcId="{C11C3859-7778-48A0-BF35-D87B4879F20F}" destId="{E6FB9ED5-7EF5-4610-9F65-8663F432BAF5}" srcOrd="0" destOrd="0" presId="urn:microsoft.com/office/officeart/2005/8/layout/vList2"/>
    <dgm:cxn modelId="{D09F3196-F750-43D3-82B0-77B671D9FE69}" type="presOf" srcId="{E697B71B-6DB7-4CED-B117-687119366B58}" destId="{E15A6E14-3BE9-48A3-B239-FF934282EDF9}" srcOrd="0" destOrd="0" presId="urn:microsoft.com/office/officeart/2005/8/layout/vList2"/>
    <dgm:cxn modelId="{07B686ED-1808-42C3-9156-549953C21548}" type="presOf" srcId="{47E853CE-4AFD-499C-882D-B131E2655288}" destId="{30FB4B53-DFFC-4DD9-B162-56BA07919E79}" srcOrd="0" destOrd="0" presId="urn:microsoft.com/office/officeart/2005/8/layout/vList2"/>
    <dgm:cxn modelId="{BDF2C4F1-9E4F-43ED-BF4F-6B218B3F755D}" srcId="{C11C3859-7778-48A0-BF35-D87B4879F20F}" destId="{E697B71B-6DB7-4CED-B117-687119366B58}" srcOrd="1" destOrd="0" parTransId="{D90A7688-93AC-4553-B32B-0B47FB073117}" sibTransId="{35F32A68-6B92-4131-A861-EB1ECF4C6D63}"/>
    <dgm:cxn modelId="{0871775B-E733-4671-AF23-B08C3BA42669}" type="presParOf" srcId="{E6FB9ED5-7EF5-4610-9F65-8663F432BAF5}" destId="{30FB4B53-DFFC-4DD9-B162-56BA07919E79}" srcOrd="0" destOrd="0" presId="urn:microsoft.com/office/officeart/2005/8/layout/vList2"/>
    <dgm:cxn modelId="{98025392-F591-4757-9EF0-2E5BA27AAD96}" type="presParOf" srcId="{E6FB9ED5-7EF5-4610-9F65-8663F432BAF5}" destId="{E059DBC7-A001-48A5-9504-B8BFE97C41A6}" srcOrd="1" destOrd="0" presId="urn:microsoft.com/office/officeart/2005/8/layout/vList2"/>
    <dgm:cxn modelId="{FF01B8EE-72B2-45D3-B8BF-2252D3A6E52E}" type="presParOf" srcId="{E6FB9ED5-7EF5-4610-9F65-8663F432BAF5}" destId="{E15A6E14-3BE9-48A3-B239-FF934282EDF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5D60D8F-065D-4E53-B3FD-D88BC40080D3}"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025ABD3D-1DF8-492C-9B6D-340ECD889C7D}">
      <dgm:prSet/>
      <dgm:spPr/>
      <dgm:t>
        <a:bodyPr/>
        <a:lstStyle/>
        <a:p>
          <a:r>
            <a:rPr lang="en-US"/>
            <a:t>Internal Appeals Are Generally Required</a:t>
          </a:r>
        </a:p>
      </dgm:t>
    </dgm:pt>
    <dgm:pt modelId="{BB0B291F-49A1-4FF6-B602-3EB117A11E42}" type="parTrans" cxnId="{2B531A0B-43EC-48F5-9C5C-0E97EA6E3B96}">
      <dgm:prSet/>
      <dgm:spPr/>
      <dgm:t>
        <a:bodyPr/>
        <a:lstStyle/>
        <a:p>
          <a:endParaRPr lang="en-US"/>
        </a:p>
      </dgm:t>
    </dgm:pt>
    <dgm:pt modelId="{0DDB449E-35F0-4DDB-A57D-AC30A38FA498}" type="sibTrans" cxnId="{2B531A0B-43EC-48F5-9C5C-0E97EA6E3B96}">
      <dgm:prSet/>
      <dgm:spPr/>
      <dgm:t>
        <a:bodyPr/>
        <a:lstStyle/>
        <a:p>
          <a:endParaRPr lang="en-US"/>
        </a:p>
      </dgm:t>
    </dgm:pt>
    <dgm:pt modelId="{7752CDAC-3E91-4631-9305-2DE969FC1A40}">
      <dgm:prSet/>
      <dgm:spPr/>
      <dgm:t>
        <a:bodyPr/>
        <a:lstStyle/>
        <a:p>
          <a:r>
            <a:rPr lang="en-US"/>
            <a:t>External Appeals </a:t>
          </a:r>
        </a:p>
      </dgm:t>
    </dgm:pt>
    <dgm:pt modelId="{74C6C001-EADA-4EF5-A7EC-65FF30F89582}" type="parTrans" cxnId="{232299CD-A74E-4540-8D4D-AF5AC3D9A61F}">
      <dgm:prSet/>
      <dgm:spPr/>
      <dgm:t>
        <a:bodyPr/>
        <a:lstStyle/>
        <a:p>
          <a:endParaRPr lang="en-US"/>
        </a:p>
      </dgm:t>
    </dgm:pt>
    <dgm:pt modelId="{43DC5A6D-9D7C-40EB-B840-9F128A8520C5}" type="sibTrans" cxnId="{232299CD-A74E-4540-8D4D-AF5AC3D9A61F}">
      <dgm:prSet/>
      <dgm:spPr/>
      <dgm:t>
        <a:bodyPr/>
        <a:lstStyle/>
        <a:p>
          <a:endParaRPr lang="en-US"/>
        </a:p>
      </dgm:t>
    </dgm:pt>
    <dgm:pt modelId="{145D8846-ED0C-4AB2-A913-1B7459CCE21F}">
      <dgm:prSet/>
      <dgm:spPr/>
      <dgm:t>
        <a:bodyPr/>
        <a:lstStyle/>
        <a:p>
          <a:r>
            <a:rPr lang="en-US"/>
            <a:t>Fair Hearings </a:t>
          </a:r>
        </a:p>
      </dgm:t>
    </dgm:pt>
    <dgm:pt modelId="{FB532AFC-673E-4F67-8339-9B762F8F48B6}" type="parTrans" cxnId="{0056DE00-616A-43BD-A252-0E67EB12E60C}">
      <dgm:prSet/>
      <dgm:spPr/>
      <dgm:t>
        <a:bodyPr/>
        <a:lstStyle/>
        <a:p>
          <a:endParaRPr lang="en-US"/>
        </a:p>
      </dgm:t>
    </dgm:pt>
    <dgm:pt modelId="{EBA91107-099E-4F9F-8A7A-7E7C11307129}" type="sibTrans" cxnId="{0056DE00-616A-43BD-A252-0E67EB12E60C}">
      <dgm:prSet/>
      <dgm:spPr/>
      <dgm:t>
        <a:bodyPr/>
        <a:lstStyle/>
        <a:p>
          <a:endParaRPr lang="en-US"/>
        </a:p>
      </dgm:t>
    </dgm:pt>
    <dgm:pt modelId="{8619F7EE-F9AA-4534-A368-6539FB224AD1}" type="pres">
      <dgm:prSet presAssocID="{65D60D8F-065D-4E53-B3FD-D88BC40080D3}" presName="linear" presStyleCnt="0">
        <dgm:presLayoutVars>
          <dgm:animLvl val="lvl"/>
          <dgm:resizeHandles val="exact"/>
        </dgm:presLayoutVars>
      </dgm:prSet>
      <dgm:spPr/>
    </dgm:pt>
    <dgm:pt modelId="{40D2BBFC-6373-4E52-978D-DFE3B28F5DBA}" type="pres">
      <dgm:prSet presAssocID="{025ABD3D-1DF8-492C-9B6D-340ECD889C7D}" presName="parentText" presStyleLbl="node1" presStyleIdx="0" presStyleCnt="3">
        <dgm:presLayoutVars>
          <dgm:chMax val="0"/>
          <dgm:bulletEnabled val="1"/>
        </dgm:presLayoutVars>
      </dgm:prSet>
      <dgm:spPr/>
    </dgm:pt>
    <dgm:pt modelId="{E51794A2-4235-4EE6-A12D-1E90C12D98C6}" type="pres">
      <dgm:prSet presAssocID="{0DDB449E-35F0-4DDB-A57D-AC30A38FA498}" presName="spacer" presStyleCnt="0"/>
      <dgm:spPr/>
    </dgm:pt>
    <dgm:pt modelId="{F42E39A7-E9A3-44F3-BB27-D019BD54EB3B}" type="pres">
      <dgm:prSet presAssocID="{7752CDAC-3E91-4631-9305-2DE969FC1A40}" presName="parentText" presStyleLbl="node1" presStyleIdx="1" presStyleCnt="3">
        <dgm:presLayoutVars>
          <dgm:chMax val="0"/>
          <dgm:bulletEnabled val="1"/>
        </dgm:presLayoutVars>
      </dgm:prSet>
      <dgm:spPr/>
    </dgm:pt>
    <dgm:pt modelId="{F43E097E-ED82-41E5-A0FB-2AF8F12EA1B1}" type="pres">
      <dgm:prSet presAssocID="{43DC5A6D-9D7C-40EB-B840-9F128A8520C5}" presName="spacer" presStyleCnt="0"/>
      <dgm:spPr/>
    </dgm:pt>
    <dgm:pt modelId="{FC1C9031-009B-4BE0-9342-66DC9971131B}" type="pres">
      <dgm:prSet presAssocID="{145D8846-ED0C-4AB2-A913-1B7459CCE21F}" presName="parentText" presStyleLbl="node1" presStyleIdx="2" presStyleCnt="3">
        <dgm:presLayoutVars>
          <dgm:chMax val="0"/>
          <dgm:bulletEnabled val="1"/>
        </dgm:presLayoutVars>
      </dgm:prSet>
      <dgm:spPr/>
    </dgm:pt>
  </dgm:ptLst>
  <dgm:cxnLst>
    <dgm:cxn modelId="{0056DE00-616A-43BD-A252-0E67EB12E60C}" srcId="{65D60D8F-065D-4E53-B3FD-D88BC40080D3}" destId="{145D8846-ED0C-4AB2-A913-1B7459CCE21F}" srcOrd="2" destOrd="0" parTransId="{FB532AFC-673E-4F67-8339-9B762F8F48B6}" sibTransId="{EBA91107-099E-4F9F-8A7A-7E7C11307129}"/>
    <dgm:cxn modelId="{2B531A0B-43EC-48F5-9C5C-0E97EA6E3B96}" srcId="{65D60D8F-065D-4E53-B3FD-D88BC40080D3}" destId="{025ABD3D-1DF8-492C-9B6D-340ECD889C7D}" srcOrd="0" destOrd="0" parTransId="{BB0B291F-49A1-4FF6-B602-3EB117A11E42}" sibTransId="{0DDB449E-35F0-4DDB-A57D-AC30A38FA498}"/>
    <dgm:cxn modelId="{1D035B4D-7C10-465C-96FC-F74985350569}" type="presOf" srcId="{145D8846-ED0C-4AB2-A913-1B7459CCE21F}" destId="{FC1C9031-009B-4BE0-9342-66DC9971131B}" srcOrd="0" destOrd="0" presId="urn:microsoft.com/office/officeart/2005/8/layout/vList2"/>
    <dgm:cxn modelId="{B365677F-4FDA-4240-86DC-7A62CD91D2CA}" type="presOf" srcId="{65D60D8F-065D-4E53-B3FD-D88BC40080D3}" destId="{8619F7EE-F9AA-4534-A368-6539FB224AD1}" srcOrd="0" destOrd="0" presId="urn:microsoft.com/office/officeart/2005/8/layout/vList2"/>
    <dgm:cxn modelId="{D0C2419F-1BB3-42CE-9370-57F3ADFE9DAA}" type="presOf" srcId="{7752CDAC-3E91-4631-9305-2DE969FC1A40}" destId="{F42E39A7-E9A3-44F3-BB27-D019BD54EB3B}" srcOrd="0" destOrd="0" presId="urn:microsoft.com/office/officeart/2005/8/layout/vList2"/>
    <dgm:cxn modelId="{232299CD-A74E-4540-8D4D-AF5AC3D9A61F}" srcId="{65D60D8F-065D-4E53-B3FD-D88BC40080D3}" destId="{7752CDAC-3E91-4631-9305-2DE969FC1A40}" srcOrd="1" destOrd="0" parTransId="{74C6C001-EADA-4EF5-A7EC-65FF30F89582}" sibTransId="{43DC5A6D-9D7C-40EB-B840-9F128A8520C5}"/>
    <dgm:cxn modelId="{BF3635D6-31D6-41C6-A296-AE4DDE93C386}" type="presOf" srcId="{025ABD3D-1DF8-492C-9B6D-340ECD889C7D}" destId="{40D2BBFC-6373-4E52-978D-DFE3B28F5DBA}" srcOrd="0" destOrd="0" presId="urn:microsoft.com/office/officeart/2005/8/layout/vList2"/>
    <dgm:cxn modelId="{B268708F-544E-4757-8B58-CC2BF1155714}" type="presParOf" srcId="{8619F7EE-F9AA-4534-A368-6539FB224AD1}" destId="{40D2BBFC-6373-4E52-978D-DFE3B28F5DBA}" srcOrd="0" destOrd="0" presId="urn:microsoft.com/office/officeart/2005/8/layout/vList2"/>
    <dgm:cxn modelId="{E6278359-0BFD-4012-A89C-CDC1E67134B0}" type="presParOf" srcId="{8619F7EE-F9AA-4534-A368-6539FB224AD1}" destId="{E51794A2-4235-4EE6-A12D-1E90C12D98C6}" srcOrd="1" destOrd="0" presId="urn:microsoft.com/office/officeart/2005/8/layout/vList2"/>
    <dgm:cxn modelId="{90518B29-0FB6-499B-AACE-7E200AC7C0EA}" type="presParOf" srcId="{8619F7EE-F9AA-4534-A368-6539FB224AD1}" destId="{F42E39A7-E9A3-44F3-BB27-D019BD54EB3B}" srcOrd="2" destOrd="0" presId="urn:microsoft.com/office/officeart/2005/8/layout/vList2"/>
    <dgm:cxn modelId="{7BDDA791-3BB9-4AE0-8A74-A3CFC4B75F88}" type="presParOf" srcId="{8619F7EE-F9AA-4534-A368-6539FB224AD1}" destId="{F43E097E-ED82-41E5-A0FB-2AF8F12EA1B1}" srcOrd="3" destOrd="0" presId="urn:microsoft.com/office/officeart/2005/8/layout/vList2"/>
    <dgm:cxn modelId="{8DFD7E5C-E631-4876-927C-676B8514D963}" type="presParOf" srcId="{8619F7EE-F9AA-4534-A368-6539FB224AD1}" destId="{FC1C9031-009B-4BE0-9342-66DC9971131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F6E57E6-EEAA-4445-B73A-933AE18E0162}"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9AC9A63C-4AFD-41CF-A80D-F8F327EAE8FB}">
      <dgm:prSet/>
      <dgm:spPr/>
      <dgm:t>
        <a:bodyPr/>
        <a:lstStyle/>
        <a:p>
          <a:r>
            <a:rPr lang="en-US"/>
            <a:t>Administered by OTDA</a:t>
          </a:r>
        </a:p>
      </dgm:t>
    </dgm:pt>
    <dgm:pt modelId="{A6FA4DCF-BDF7-4022-9FEF-E74517DBBDB8}" type="parTrans" cxnId="{C683D734-EABD-41E8-9720-09EAD84A68D1}">
      <dgm:prSet/>
      <dgm:spPr/>
      <dgm:t>
        <a:bodyPr/>
        <a:lstStyle/>
        <a:p>
          <a:endParaRPr lang="en-US"/>
        </a:p>
      </dgm:t>
    </dgm:pt>
    <dgm:pt modelId="{1CED773C-6F0D-473A-86BB-B97F26ED6C09}" type="sibTrans" cxnId="{C683D734-EABD-41E8-9720-09EAD84A68D1}">
      <dgm:prSet/>
      <dgm:spPr/>
      <dgm:t>
        <a:bodyPr/>
        <a:lstStyle/>
        <a:p>
          <a:endParaRPr lang="en-US"/>
        </a:p>
      </dgm:t>
    </dgm:pt>
    <dgm:pt modelId="{13C1308A-243B-41EC-8FCD-40445EC89CC7}">
      <dgm:prSet/>
      <dgm:spPr/>
      <dgm:t>
        <a:bodyPr/>
        <a:lstStyle/>
        <a:p>
          <a:r>
            <a:rPr lang="en-US"/>
            <a:t>Requesting a Hearing</a:t>
          </a:r>
        </a:p>
      </dgm:t>
    </dgm:pt>
    <dgm:pt modelId="{D77E120E-BC89-43B9-A133-DE14AD49A70A}" type="parTrans" cxnId="{F99151FA-E87B-4B24-B6CB-B42208335E8F}">
      <dgm:prSet/>
      <dgm:spPr/>
      <dgm:t>
        <a:bodyPr/>
        <a:lstStyle/>
        <a:p>
          <a:endParaRPr lang="en-US"/>
        </a:p>
      </dgm:t>
    </dgm:pt>
    <dgm:pt modelId="{15E5553C-F08B-4D1D-9D4E-D46B617B696C}" type="sibTrans" cxnId="{F99151FA-E87B-4B24-B6CB-B42208335E8F}">
      <dgm:prSet/>
      <dgm:spPr/>
      <dgm:t>
        <a:bodyPr/>
        <a:lstStyle/>
        <a:p>
          <a:endParaRPr lang="en-US"/>
        </a:p>
      </dgm:t>
    </dgm:pt>
    <dgm:pt modelId="{9C9F6FD4-E79A-463E-A722-752CA1A83736}">
      <dgm:prSet/>
      <dgm:spPr/>
      <dgm:t>
        <a:bodyPr/>
        <a:lstStyle/>
        <a:p>
          <a:r>
            <a:rPr lang="en-US"/>
            <a:t>Aid-Continuing</a:t>
          </a:r>
        </a:p>
      </dgm:t>
    </dgm:pt>
    <dgm:pt modelId="{3830A03A-059A-4106-AE0D-7D9E1CCABFD5}" type="parTrans" cxnId="{383FA9C7-BA3A-43E9-9A6C-B8A6D2C73C6B}">
      <dgm:prSet/>
      <dgm:spPr/>
      <dgm:t>
        <a:bodyPr/>
        <a:lstStyle/>
        <a:p>
          <a:endParaRPr lang="en-US"/>
        </a:p>
      </dgm:t>
    </dgm:pt>
    <dgm:pt modelId="{BA19EC00-3D26-47E4-ACA8-DBB80D6FE785}" type="sibTrans" cxnId="{383FA9C7-BA3A-43E9-9A6C-B8A6D2C73C6B}">
      <dgm:prSet/>
      <dgm:spPr/>
      <dgm:t>
        <a:bodyPr/>
        <a:lstStyle/>
        <a:p>
          <a:endParaRPr lang="en-US"/>
        </a:p>
      </dgm:t>
    </dgm:pt>
    <dgm:pt modelId="{285E8F10-9051-442C-8038-6540C598D85C}">
      <dgm:prSet/>
      <dgm:spPr/>
      <dgm:t>
        <a:bodyPr/>
        <a:lstStyle/>
        <a:p>
          <a:r>
            <a:rPr lang="en-US"/>
            <a:t>Time-Frames (90 Day Rule)</a:t>
          </a:r>
        </a:p>
      </dgm:t>
    </dgm:pt>
    <dgm:pt modelId="{7519E1CA-EDB4-41B3-B216-25D6A84ABB5F}" type="parTrans" cxnId="{031A72AA-07FA-4383-B81E-B7CD282FCC32}">
      <dgm:prSet/>
      <dgm:spPr/>
      <dgm:t>
        <a:bodyPr/>
        <a:lstStyle/>
        <a:p>
          <a:endParaRPr lang="en-US"/>
        </a:p>
      </dgm:t>
    </dgm:pt>
    <dgm:pt modelId="{5D196D33-5AEA-42D5-8FA1-FEA49BBA86BC}" type="sibTrans" cxnId="{031A72AA-07FA-4383-B81E-B7CD282FCC32}">
      <dgm:prSet/>
      <dgm:spPr/>
      <dgm:t>
        <a:bodyPr/>
        <a:lstStyle/>
        <a:p>
          <a:endParaRPr lang="en-US"/>
        </a:p>
      </dgm:t>
    </dgm:pt>
    <dgm:pt modelId="{4655F5ED-DB60-4C60-99B7-125B05EA4985}">
      <dgm:prSet/>
      <dgm:spPr/>
      <dgm:t>
        <a:bodyPr/>
        <a:lstStyle/>
        <a:p>
          <a:r>
            <a:rPr lang="en-US"/>
            <a:t>Evidence Packets</a:t>
          </a:r>
        </a:p>
      </dgm:t>
    </dgm:pt>
    <dgm:pt modelId="{03BCC8E3-73D8-462A-9A6F-3084F8128FC9}" type="parTrans" cxnId="{FCE60B9B-7AF4-4D94-9F56-93250A43D070}">
      <dgm:prSet/>
      <dgm:spPr/>
      <dgm:t>
        <a:bodyPr/>
        <a:lstStyle/>
        <a:p>
          <a:endParaRPr lang="en-US"/>
        </a:p>
      </dgm:t>
    </dgm:pt>
    <dgm:pt modelId="{98B38E88-F75A-4464-A5D1-2E59BAB5E791}" type="sibTrans" cxnId="{FCE60B9B-7AF4-4D94-9F56-93250A43D070}">
      <dgm:prSet/>
      <dgm:spPr/>
      <dgm:t>
        <a:bodyPr/>
        <a:lstStyle/>
        <a:p>
          <a:endParaRPr lang="en-US"/>
        </a:p>
      </dgm:t>
    </dgm:pt>
    <dgm:pt modelId="{566B9B63-5DC3-4DEC-ACB3-8B28F47B966A}">
      <dgm:prSet/>
      <dgm:spPr/>
      <dgm:t>
        <a:bodyPr/>
        <a:lstStyle/>
        <a:p>
          <a:r>
            <a:rPr lang="en-US"/>
            <a:t>Hearing Procedure</a:t>
          </a:r>
        </a:p>
      </dgm:t>
    </dgm:pt>
    <dgm:pt modelId="{72973943-4009-4234-8D50-DE65C44F6520}" type="parTrans" cxnId="{602507BE-29B3-4C5B-B2B4-ED1715A96EC6}">
      <dgm:prSet/>
      <dgm:spPr/>
      <dgm:t>
        <a:bodyPr/>
        <a:lstStyle/>
        <a:p>
          <a:endParaRPr lang="en-US"/>
        </a:p>
      </dgm:t>
    </dgm:pt>
    <dgm:pt modelId="{261E56A9-8149-44EB-9481-FF74D1239CC6}" type="sibTrans" cxnId="{602507BE-29B3-4C5B-B2B4-ED1715A96EC6}">
      <dgm:prSet/>
      <dgm:spPr/>
      <dgm:t>
        <a:bodyPr/>
        <a:lstStyle/>
        <a:p>
          <a:endParaRPr lang="en-US"/>
        </a:p>
      </dgm:t>
    </dgm:pt>
    <dgm:pt modelId="{D0A9883F-4FDD-421A-B4FC-765CF6EC16B2}" type="pres">
      <dgm:prSet presAssocID="{EF6E57E6-EEAA-4445-B73A-933AE18E0162}" presName="linear" presStyleCnt="0">
        <dgm:presLayoutVars>
          <dgm:animLvl val="lvl"/>
          <dgm:resizeHandles val="exact"/>
        </dgm:presLayoutVars>
      </dgm:prSet>
      <dgm:spPr/>
    </dgm:pt>
    <dgm:pt modelId="{5A53B07F-62F3-4F82-8653-291D67C38997}" type="pres">
      <dgm:prSet presAssocID="{9AC9A63C-4AFD-41CF-A80D-F8F327EAE8FB}" presName="parentText" presStyleLbl="node1" presStyleIdx="0" presStyleCnt="6">
        <dgm:presLayoutVars>
          <dgm:chMax val="0"/>
          <dgm:bulletEnabled val="1"/>
        </dgm:presLayoutVars>
      </dgm:prSet>
      <dgm:spPr/>
    </dgm:pt>
    <dgm:pt modelId="{77C1F61E-90FA-48BE-B1A2-20B079412997}" type="pres">
      <dgm:prSet presAssocID="{1CED773C-6F0D-473A-86BB-B97F26ED6C09}" presName="spacer" presStyleCnt="0"/>
      <dgm:spPr/>
    </dgm:pt>
    <dgm:pt modelId="{3EDF4C61-5247-4429-B4F0-1F5E75E5186D}" type="pres">
      <dgm:prSet presAssocID="{13C1308A-243B-41EC-8FCD-40445EC89CC7}" presName="parentText" presStyleLbl="node1" presStyleIdx="1" presStyleCnt="6">
        <dgm:presLayoutVars>
          <dgm:chMax val="0"/>
          <dgm:bulletEnabled val="1"/>
        </dgm:presLayoutVars>
      </dgm:prSet>
      <dgm:spPr/>
    </dgm:pt>
    <dgm:pt modelId="{6E76FB83-E7F6-445D-BB7F-3F0993C2167E}" type="pres">
      <dgm:prSet presAssocID="{15E5553C-F08B-4D1D-9D4E-D46B617B696C}" presName="spacer" presStyleCnt="0"/>
      <dgm:spPr/>
    </dgm:pt>
    <dgm:pt modelId="{3FF5CD1D-3366-4C7C-920A-840F781CA2CE}" type="pres">
      <dgm:prSet presAssocID="{9C9F6FD4-E79A-463E-A722-752CA1A83736}" presName="parentText" presStyleLbl="node1" presStyleIdx="2" presStyleCnt="6">
        <dgm:presLayoutVars>
          <dgm:chMax val="0"/>
          <dgm:bulletEnabled val="1"/>
        </dgm:presLayoutVars>
      </dgm:prSet>
      <dgm:spPr/>
    </dgm:pt>
    <dgm:pt modelId="{8E2E7A62-8C66-4DB9-9C44-EAD7CA8CEEB8}" type="pres">
      <dgm:prSet presAssocID="{BA19EC00-3D26-47E4-ACA8-DBB80D6FE785}" presName="spacer" presStyleCnt="0"/>
      <dgm:spPr/>
    </dgm:pt>
    <dgm:pt modelId="{E029B76B-16D3-4078-BCDD-8FC3137A4945}" type="pres">
      <dgm:prSet presAssocID="{285E8F10-9051-442C-8038-6540C598D85C}" presName="parentText" presStyleLbl="node1" presStyleIdx="3" presStyleCnt="6">
        <dgm:presLayoutVars>
          <dgm:chMax val="0"/>
          <dgm:bulletEnabled val="1"/>
        </dgm:presLayoutVars>
      </dgm:prSet>
      <dgm:spPr/>
    </dgm:pt>
    <dgm:pt modelId="{01DCE7C0-FC00-42F6-ABDB-2FB87F7E954B}" type="pres">
      <dgm:prSet presAssocID="{5D196D33-5AEA-42D5-8FA1-FEA49BBA86BC}" presName="spacer" presStyleCnt="0"/>
      <dgm:spPr/>
    </dgm:pt>
    <dgm:pt modelId="{422F64AD-7CBB-4A90-AE7E-CB16CD44385A}" type="pres">
      <dgm:prSet presAssocID="{4655F5ED-DB60-4C60-99B7-125B05EA4985}" presName="parentText" presStyleLbl="node1" presStyleIdx="4" presStyleCnt="6">
        <dgm:presLayoutVars>
          <dgm:chMax val="0"/>
          <dgm:bulletEnabled val="1"/>
        </dgm:presLayoutVars>
      </dgm:prSet>
      <dgm:spPr/>
    </dgm:pt>
    <dgm:pt modelId="{C15EC682-6F2F-4FFD-B845-8A24865023B3}" type="pres">
      <dgm:prSet presAssocID="{98B38E88-F75A-4464-A5D1-2E59BAB5E791}" presName="spacer" presStyleCnt="0"/>
      <dgm:spPr/>
    </dgm:pt>
    <dgm:pt modelId="{C66AA269-CF16-41EB-BCDD-CF1FFD905612}" type="pres">
      <dgm:prSet presAssocID="{566B9B63-5DC3-4DEC-ACB3-8B28F47B966A}" presName="parentText" presStyleLbl="node1" presStyleIdx="5" presStyleCnt="6">
        <dgm:presLayoutVars>
          <dgm:chMax val="0"/>
          <dgm:bulletEnabled val="1"/>
        </dgm:presLayoutVars>
      </dgm:prSet>
      <dgm:spPr/>
    </dgm:pt>
  </dgm:ptLst>
  <dgm:cxnLst>
    <dgm:cxn modelId="{3922CD1E-B860-4A13-A171-2476FBEF2F69}" type="presOf" srcId="{285E8F10-9051-442C-8038-6540C598D85C}" destId="{E029B76B-16D3-4078-BCDD-8FC3137A4945}" srcOrd="0" destOrd="0" presId="urn:microsoft.com/office/officeart/2005/8/layout/vList2"/>
    <dgm:cxn modelId="{E1750C33-4554-4B18-A022-18A2D80E5CB3}" type="presOf" srcId="{13C1308A-243B-41EC-8FCD-40445EC89CC7}" destId="{3EDF4C61-5247-4429-B4F0-1F5E75E5186D}" srcOrd="0" destOrd="0" presId="urn:microsoft.com/office/officeart/2005/8/layout/vList2"/>
    <dgm:cxn modelId="{C683D734-EABD-41E8-9720-09EAD84A68D1}" srcId="{EF6E57E6-EEAA-4445-B73A-933AE18E0162}" destId="{9AC9A63C-4AFD-41CF-A80D-F8F327EAE8FB}" srcOrd="0" destOrd="0" parTransId="{A6FA4DCF-BDF7-4022-9FEF-E74517DBBDB8}" sibTransId="{1CED773C-6F0D-473A-86BB-B97F26ED6C09}"/>
    <dgm:cxn modelId="{627F2B54-C6AE-4D02-A1A7-A12240F36EC9}" type="presOf" srcId="{4655F5ED-DB60-4C60-99B7-125B05EA4985}" destId="{422F64AD-7CBB-4A90-AE7E-CB16CD44385A}" srcOrd="0" destOrd="0" presId="urn:microsoft.com/office/officeart/2005/8/layout/vList2"/>
    <dgm:cxn modelId="{DC5EFC5A-7CCF-48ED-BA3F-602CD35618D8}" type="presOf" srcId="{EF6E57E6-EEAA-4445-B73A-933AE18E0162}" destId="{D0A9883F-4FDD-421A-B4FC-765CF6EC16B2}" srcOrd="0" destOrd="0" presId="urn:microsoft.com/office/officeart/2005/8/layout/vList2"/>
    <dgm:cxn modelId="{FCE60B9B-7AF4-4D94-9F56-93250A43D070}" srcId="{EF6E57E6-EEAA-4445-B73A-933AE18E0162}" destId="{4655F5ED-DB60-4C60-99B7-125B05EA4985}" srcOrd="4" destOrd="0" parTransId="{03BCC8E3-73D8-462A-9A6F-3084F8128FC9}" sibTransId="{98B38E88-F75A-4464-A5D1-2E59BAB5E791}"/>
    <dgm:cxn modelId="{031A72AA-07FA-4383-B81E-B7CD282FCC32}" srcId="{EF6E57E6-EEAA-4445-B73A-933AE18E0162}" destId="{285E8F10-9051-442C-8038-6540C598D85C}" srcOrd="3" destOrd="0" parTransId="{7519E1CA-EDB4-41B3-B216-25D6A84ABB5F}" sibTransId="{5D196D33-5AEA-42D5-8FA1-FEA49BBA86BC}"/>
    <dgm:cxn modelId="{C5A40FAD-384D-4E9B-8783-EDEC013BC22B}" type="presOf" srcId="{9AC9A63C-4AFD-41CF-A80D-F8F327EAE8FB}" destId="{5A53B07F-62F3-4F82-8653-291D67C38997}" srcOrd="0" destOrd="0" presId="urn:microsoft.com/office/officeart/2005/8/layout/vList2"/>
    <dgm:cxn modelId="{602507BE-29B3-4C5B-B2B4-ED1715A96EC6}" srcId="{EF6E57E6-EEAA-4445-B73A-933AE18E0162}" destId="{566B9B63-5DC3-4DEC-ACB3-8B28F47B966A}" srcOrd="5" destOrd="0" parTransId="{72973943-4009-4234-8D50-DE65C44F6520}" sibTransId="{261E56A9-8149-44EB-9481-FF74D1239CC6}"/>
    <dgm:cxn modelId="{383FA9C7-BA3A-43E9-9A6C-B8A6D2C73C6B}" srcId="{EF6E57E6-EEAA-4445-B73A-933AE18E0162}" destId="{9C9F6FD4-E79A-463E-A722-752CA1A83736}" srcOrd="2" destOrd="0" parTransId="{3830A03A-059A-4106-AE0D-7D9E1CCABFD5}" sibTransId="{BA19EC00-3D26-47E4-ACA8-DBB80D6FE785}"/>
    <dgm:cxn modelId="{A0BE47D2-B5FC-4509-9FD9-1759FAE26552}" type="presOf" srcId="{9C9F6FD4-E79A-463E-A722-752CA1A83736}" destId="{3FF5CD1D-3366-4C7C-920A-840F781CA2CE}" srcOrd="0" destOrd="0" presId="urn:microsoft.com/office/officeart/2005/8/layout/vList2"/>
    <dgm:cxn modelId="{0073A4F7-FE44-4FC8-B7FD-B6FA89E5AECE}" type="presOf" srcId="{566B9B63-5DC3-4DEC-ACB3-8B28F47B966A}" destId="{C66AA269-CF16-41EB-BCDD-CF1FFD905612}" srcOrd="0" destOrd="0" presId="urn:microsoft.com/office/officeart/2005/8/layout/vList2"/>
    <dgm:cxn modelId="{F99151FA-E87B-4B24-B6CB-B42208335E8F}" srcId="{EF6E57E6-EEAA-4445-B73A-933AE18E0162}" destId="{13C1308A-243B-41EC-8FCD-40445EC89CC7}" srcOrd="1" destOrd="0" parTransId="{D77E120E-BC89-43B9-A133-DE14AD49A70A}" sibTransId="{15E5553C-F08B-4D1D-9D4E-D46B617B696C}"/>
    <dgm:cxn modelId="{A763E174-35B9-486F-9485-382785EB02A0}" type="presParOf" srcId="{D0A9883F-4FDD-421A-B4FC-765CF6EC16B2}" destId="{5A53B07F-62F3-4F82-8653-291D67C38997}" srcOrd="0" destOrd="0" presId="urn:microsoft.com/office/officeart/2005/8/layout/vList2"/>
    <dgm:cxn modelId="{C34060B7-459B-4A51-9E2C-9D49800008BA}" type="presParOf" srcId="{D0A9883F-4FDD-421A-B4FC-765CF6EC16B2}" destId="{77C1F61E-90FA-48BE-B1A2-20B079412997}" srcOrd="1" destOrd="0" presId="urn:microsoft.com/office/officeart/2005/8/layout/vList2"/>
    <dgm:cxn modelId="{DA86E55F-A12F-4CDB-87CB-A95F11E2E5C3}" type="presParOf" srcId="{D0A9883F-4FDD-421A-B4FC-765CF6EC16B2}" destId="{3EDF4C61-5247-4429-B4F0-1F5E75E5186D}" srcOrd="2" destOrd="0" presId="urn:microsoft.com/office/officeart/2005/8/layout/vList2"/>
    <dgm:cxn modelId="{D0E62389-9200-407E-91B4-2F878BBFBCE6}" type="presParOf" srcId="{D0A9883F-4FDD-421A-B4FC-765CF6EC16B2}" destId="{6E76FB83-E7F6-445D-BB7F-3F0993C2167E}" srcOrd="3" destOrd="0" presId="urn:microsoft.com/office/officeart/2005/8/layout/vList2"/>
    <dgm:cxn modelId="{E596C69D-5D92-476E-A0C4-C03D6FDC30DB}" type="presParOf" srcId="{D0A9883F-4FDD-421A-B4FC-765CF6EC16B2}" destId="{3FF5CD1D-3366-4C7C-920A-840F781CA2CE}" srcOrd="4" destOrd="0" presId="urn:microsoft.com/office/officeart/2005/8/layout/vList2"/>
    <dgm:cxn modelId="{954C72CC-6D5E-4609-9452-CEA735D0789B}" type="presParOf" srcId="{D0A9883F-4FDD-421A-B4FC-765CF6EC16B2}" destId="{8E2E7A62-8C66-4DB9-9C44-EAD7CA8CEEB8}" srcOrd="5" destOrd="0" presId="urn:microsoft.com/office/officeart/2005/8/layout/vList2"/>
    <dgm:cxn modelId="{4B999141-65BD-4AEC-B52D-B2115C9C18AA}" type="presParOf" srcId="{D0A9883F-4FDD-421A-B4FC-765CF6EC16B2}" destId="{E029B76B-16D3-4078-BCDD-8FC3137A4945}" srcOrd="6" destOrd="0" presId="urn:microsoft.com/office/officeart/2005/8/layout/vList2"/>
    <dgm:cxn modelId="{8E7950A5-E64B-47A8-A92C-31550FF29925}" type="presParOf" srcId="{D0A9883F-4FDD-421A-B4FC-765CF6EC16B2}" destId="{01DCE7C0-FC00-42F6-ABDB-2FB87F7E954B}" srcOrd="7" destOrd="0" presId="urn:microsoft.com/office/officeart/2005/8/layout/vList2"/>
    <dgm:cxn modelId="{01418612-67E7-425A-9C27-DB43432A9F21}" type="presParOf" srcId="{D0A9883F-4FDD-421A-B4FC-765CF6EC16B2}" destId="{422F64AD-7CBB-4A90-AE7E-CB16CD44385A}" srcOrd="8" destOrd="0" presId="urn:microsoft.com/office/officeart/2005/8/layout/vList2"/>
    <dgm:cxn modelId="{94EB448C-B19A-423E-8AA9-68B0A1663130}" type="presParOf" srcId="{D0A9883F-4FDD-421A-B4FC-765CF6EC16B2}" destId="{C15EC682-6F2F-4FFD-B845-8A24865023B3}" srcOrd="9" destOrd="0" presId="urn:microsoft.com/office/officeart/2005/8/layout/vList2"/>
    <dgm:cxn modelId="{897BCBD4-A273-4B3D-96D4-05B9F768D76C}" type="presParOf" srcId="{D0A9883F-4FDD-421A-B4FC-765CF6EC16B2}" destId="{C66AA269-CF16-41EB-BCDD-CF1FFD905612}"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BAB5143-4909-41DE-96CE-E4660EEEEE2B}" type="doc">
      <dgm:prSet loTypeId="urn:microsoft.com/office/officeart/2018/5/layout/IconLeafLabelList" loCatId="icon" qsTypeId="urn:microsoft.com/office/officeart/2005/8/quickstyle/simple1" qsCatId="simple" csTypeId="urn:microsoft.com/office/officeart/2018/5/colors/Iconchunking_neutralbg_accent2_2" csCatId="accent2" phldr="1"/>
      <dgm:spPr/>
      <dgm:t>
        <a:bodyPr/>
        <a:lstStyle/>
        <a:p>
          <a:endParaRPr lang="en-US"/>
        </a:p>
      </dgm:t>
    </dgm:pt>
    <dgm:pt modelId="{FFC6CACB-061F-4809-B601-B9F550DD303C}">
      <dgm:prSet/>
      <dgm:spPr/>
      <dgm:t>
        <a:bodyPr/>
        <a:lstStyle/>
        <a:p>
          <a:pPr>
            <a:defRPr cap="all"/>
          </a:pPr>
          <a:r>
            <a:rPr lang="en-US"/>
            <a:t>Informal</a:t>
          </a:r>
        </a:p>
      </dgm:t>
    </dgm:pt>
    <dgm:pt modelId="{A85BA56C-B1CE-4E87-BF3B-D6A182782371}" type="parTrans" cxnId="{43641B0C-AAB8-4119-B585-0B4FE5156A79}">
      <dgm:prSet/>
      <dgm:spPr/>
      <dgm:t>
        <a:bodyPr/>
        <a:lstStyle/>
        <a:p>
          <a:endParaRPr lang="en-US"/>
        </a:p>
      </dgm:t>
    </dgm:pt>
    <dgm:pt modelId="{B1B320E4-C523-452C-8812-9BBEBA6C1757}" type="sibTrans" cxnId="{43641B0C-AAB8-4119-B585-0B4FE5156A79}">
      <dgm:prSet/>
      <dgm:spPr/>
      <dgm:t>
        <a:bodyPr/>
        <a:lstStyle/>
        <a:p>
          <a:endParaRPr lang="en-US"/>
        </a:p>
      </dgm:t>
    </dgm:pt>
    <dgm:pt modelId="{C660D626-EE01-4695-A8AD-4895B06B7EE8}">
      <dgm:prSet/>
      <dgm:spPr/>
      <dgm:t>
        <a:bodyPr/>
        <a:lstStyle/>
        <a:p>
          <a:pPr>
            <a:defRPr cap="all"/>
          </a:pPr>
          <a:r>
            <a:rPr lang="en-US"/>
            <a:t>The Judges / Hearing Officers</a:t>
          </a:r>
        </a:p>
      </dgm:t>
    </dgm:pt>
    <dgm:pt modelId="{3E4A0173-4C4A-4F97-A613-64E74675ABD1}" type="parTrans" cxnId="{1243AC6B-D28C-4D03-94AC-32DB670D0F84}">
      <dgm:prSet/>
      <dgm:spPr/>
      <dgm:t>
        <a:bodyPr/>
        <a:lstStyle/>
        <a:p>
          <a:endParaRPr lang="en-US"/>
        </a:p>
      </dgm:t>
    </dgm:pt>
    <dgm:pt modelId="{02C0E015-EFAE-410D-BBB0-6492513A371D}" type="sibTrans" cxnId="{1243AC6B-D28C-4D03-94AC-32DB670D0F84}">
      <dgm:prSet/>
      <dgm:spPr/>
      <dgm:t>
        <a:bodyPr/>
        <a:lstStyle/>
        <a:p>
          <a:endParaRPr lang="en-US"/>
        </a:p>
      </dgm:t>
    </dgm:pt>
    <dgm:pt modelId="{527B320D-3117-42B2-A33D-A4F9AF8E9A37}">
      <dgm:prSet/>
      <dgm:spPr/>
      <dgm:t>
        <a:bodyPr/>
        <a:lstStyle/>
        <a:p>
          <a:pPr>
            <a:defRPr cap="all"/>
          </a:pPr>
          <a:r>
            <a:rPr lang="en-US"/>
            <a:t>Evidence / Building a Record</a:t>
          </a:r>
        </a:p>
      </dgm:t>
    </dgm:pt>
    <dgm:pt modelId="{529CC367-C420-470A-87AE-B94D1234AC66}" type="parTrans" cxnId="{187ACBA0-49B2-4776-AA99-69F86DB306DA}">
      <dgm:prSet/>
      <dgm:spPr/>
      <dgm:t>
        <a:bodyPr/>
        <a:lstStyle/>
        <a:p>
          <a:endParaRPr lang="en-US"/>
        </a:p>
      </dgm:t>
    </dgm:pt>
    <dgm:pt modelId="{9780081E-A914-467B-A6F5-C9C5F7A97D42}" type="sibTrans" cxnId="{187ACBA0-49B2-4776-AA99-69F86DB306DA}">
      <dgm:prSet/>
      <dgm:spPr/>
      <dgm:t>
        <a:bodyPr/>
        <a:lstStyle/>
        <a:p>
          <a:endParaRPr lang="en-US"/>
        </a:p>
      </dgm:t>
    </dgm:pt>
    <dgm:pt modelId="{3579E671-1E50-4CF8-8D12-FF53DB4E5E3D}">
      <dgm:prSet/>
      <dgm:spPr/>
      <dgm:t>
        <a:bodyPr/>
        <a:lstStyle/>
        <a:p>
          <a:pPr>
            <a:defRPr cap="all"/>
          </a:pPr>
          <a:r>
            <a:rPr lang="en-US"/>
            <a:t>Settlement </a:t>
          </a:r>
        </a:p>
      </dgm:t>
    </dgm:pt>
    <dgm:pt modelId="{01896A3C-0060-4744-AEF5-4F63830C3BA4}" type="parTrans" cxnId="{7A9C705C-549B-489C-8109-3DC1E3F4FE13}">
      <dgm:prSet/>
      <dgm:spPr/>
      <dgm:t>
        <a:bodyPr/>
        <a:lstStyle/>
        <a:p>
          <a:endParaRPr lang="en-US"/>
        </a:p>
      </dgm:t>
    </dgm:pt>
    <dgm:pt modelId="{82718AAD-C4DB-4052-8B52-0AD6F6FAA4C7}" type="sibTrans" cxnId="{7A9C705C-549B-489C-8109-3DC1E3F4FE13}">
      <dgm:prSet/>
      <dgm:spPr/>
      <dgm:t>
        <a:bodyPr/>
        <a:lstStyle/>
        <a:p>
          <a:endParaRPr lang="en-US"/>
        </a:p>
      </dgm:t>
    </dgm:pt>
    <dgm:pt modelId="{EB560120-B64E-4F01-A339-CB6C76C21C00}" type="pres">
      <dgm:prSet presAssocID="{6BAB5143-4909-41DE-96CE-E4660EEEEE2B}" presName="root" presStyleCnt="0">
        <dgm:presLayoutVars>
          <dgm:dir/>
          <dgm:resizeHandles val="exact"/>
        </dgm:presLayoutVars>
      </dgm:prSet>
      <dgm:spPr/>
    </dgm:pt>
    <dgm:pt modelId="{BF2FB9FE-779D-4504-ABA2-814630C69F43}" type="pres">
      <dgm:prSet presAssocID="{FFC6CACB-061F-4809-B601-B9F550DD303C}" presName="compNode" presStyleCnt="0"/>
      <dgm:spPr/>
    </dgm:pt>
    <dgm:pt modelId="{278C6745-B7A4-44B3-8893-2B0EDA555035}" type="pres">
      <dgm:prSet presAssocID="{FFC6CACB-061F-4809-B601-B9F550DD303C}" presName="iconBgRect" presStyleLbl="bgShp" presStyleIdx="0" presStyleCnt="4"/>
      <dgm:spPr>
        <a:prstGeom prst="round2DiagRect">
          <a:avLst>
            <a:gd name="adj1" fmla="val 29727"/>
            <a:gd name="adj2" fmla="val 0"/>
          </a:avLst>
        </a:prstGeom>
      </dgm:spPr>
    </dgm:pt>
    <dgm:pt modelId="{30BCAD28-5D26-4061-AE96-E09189BE6BB8}" type="pres">
      <dgm:prSet presAssocID="{FFC6CACB-061F-4809-B601-B9F550DD303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at"/>
        </a:ext>
      </dgm:extLst>
    </dgm:pt>
    <dgm:pt modelId="{0CC7BEE3-12B3-44FE-862E-9B638F66461E}" type="pres">
      <dgm:prSet presAssocID="{FFC6CACB-061F-4809-B601-B9F550DD303C}" presName="spaceRect" presStyleCnt="0"/>
      <dgm:spPr/>
    </dgm:pt>
    <dgm:pt modelId="{CC14BB1E-26C6-48C7-A686-B55A1B62D454}" type="pres">
      <dgm:prSet presAssocID="{FFC6CACB-061F-4809-B601-B9F550DD303C}" presName="textRect" presStyleLbl="revTx" presStyleIdx="0" presStyleCnt="4">
        <dgm:presLayoutVars>
          <dgm:chMax val="1"/>
          <dgm:chPref val="1"/>
        </dgm:presLayoutVars>
      </dgm:prSet>
      <dgm:spPr/>
    </dgm:pt>
    <dgm:pt modelId="{27B049A7-B47D-430E-B800-7B6608D3D4E2}" type="pres">
      <dgm:prSet presAssocID="{B1B320E4-C523-452C-8812-9BBEBA6C1757}" presName="sibTrans" presStyleCnt="0"/>
      <dgm:spPr/>
    </dgm:pt>
    <dgm:pt modelId="{03E1E274-55B7-48CE-8B4B-1C474F34EA53}" type="pres">
      <dgm:prSet presAssocID="{C660D626-EE01-4695-A8AD-4895B06B7EE8}" presName="compNode" presStyleCnt="0"/>
      <dgm:spPr/>
    </dgm:pt>
    <dgm:pt modelId="{EA49DCD2-D89A-4C9F-AC1F-7945BEF01721}" type="pres">
      <dgm:prSet presAssocID="{C660D626-EE01-4695-A8AD-4895B06B7EE8}" presName="iconBgRect" presStyleLbl="bgShp" presStyleIdx="1" presStyleCnt="4"/>
      <dgm:spPr>
        <a:prstGeom prst="round2DiagRect">
          <a:avLst>
            <a:gd name="adj1" fmla="val 29727"/>
            <a:gd name="adj2" fmla="val 0"/>
          </a:avLst>
        </a:prstGeom>
      </dgm:spPr>
    </dgm:pt>
    <dgm:pt modelId="{F9664FF9-C650-4F4E-8201-57F2EE0EC195}" type="pres">
      <dgm:prSet presAssocID="{C660D626-EE01-4695-A8AD-4895B06B7EE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udge"/>
        </a:ext>
      </dgm:extLst>
    </dgm:pt>
    <dgm:pt modelId="{043AF611-4479-42CF-8F43-6D81763140D2}" type="pres">
      <dgm:prSet presAssocID="{C660D626-EE01-4695-A8AD-4895B06B7EE8}" presName="spaceRect" presStyleCnt="0"/>
      <dgm:spPr/>
    </dgm:pt>
    <dgm:pt modelId="{3892E5BE-5FCE-47F7-95A3-63BEE3224052}" type="pres">
      <dgm:prSet presAssocID="{C660D626-EE01-4695-A8AD-4895B06B7EE8}" presName="textRect" presStyleLbl="revTx" presStyleIdx="1" presStyleCnt="4">
        <dgm:presLayoutVars>
          <dgm:chMax val="1"/>
          <dgm:chPref val="1"/>
        </dgm:presLayoutVars>
      </dgm:prSet>
      <dgm:spPr/>
    </dgm:pt>
    <dgm:pt modelId="{8BB30445-4AB7-4054-A011-314BC9296407}" type="pres">
      <dgm:prSet presAssocID="{02C0E015-EFAE-410D-BBB0-6492513A371D}" presName="sibTrans" presStyleCnt="0"/>
      <dgm:spPr/>
    </dgm:pt>
    <dgm:pt modelId="{832468A2-7614-4935-93B0-05A3BBE17BC4}" type="pres">
      <dgm:prSet presAssocID="{527B320D-3117-42B2-A33D-A4F9AF8E9A37}" presName="compNode" presStyleCnt="0"/>
      <dgm:spPr/>
    </dgm:pt>
    <dgm:pt modelId="{E6AF3502-9F60-47DC-B50A-2B196538BD97}" type="pres">
      <dgm:prSet presAssocID="{527B320D-3117-42B2-A33D-A4F9AF8E9A37}" presName="iconBgRect" presStyleLbl="bgShp" presStyleIdx="2" presStyleCnt="4"/>
      <dgm:spPr>
        <a:prstGeom prst="round2DiagRect">
          <a:avLst>
            <a:gd name="adj1" fmla="val 29727"/>
            <a:gd name="adj2" fmla="val 0"/>
          </a:avLst>
        </a:prstGeom>
      </dgm:spPr>
    </dgm:pt>
    <dgm:pt modelId="{CCB9824B-491B-4AD4-AF58-04CD7253B2D9}" type="pres">
      <dgm:prSet presAssocID="{527B320D-3117-42B2-A33D-A4F9AF8E9A37}"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gnifying glass"/>
        </a:ext>
      </dgm:extLst>
    </dgm:pt>
    <dgm:pt modelId="{97F095A3-F026-4AFC-9275-12F9764A3BED}" type="pres">
      <dgm:prSet presAssocID="{527B320D-3117-42B2-A33D-A4F9AF8E9A37}" presName="spaceRect" presStyleCnt="0"/>
      <dgm:spPr/>
    </dgm:pt>
    <dgm:pt modelId="{583C4DE8-9050-4101-82D4-ECEFD77AABB4}" type="pres">
      <dgm:prSet presAssocID="{527B320D-3117-42B2-A33D-A4F9AF8E9A37}" presName="textRect" presStyleLbl="revTx" presStyleIdx="2" presStyleCnt="4">
        <dgm:presLayoutVars>
          <dgm:chMax val="1"/>
          <dgm:chPref val="1"/>
        </dgm:presLayoutVars>
      </dgm:prSet>
      <dgm:spPr/>
    </dgm:pt>
    <dgm:pt modelId="{493BD3C9-8664-41A8-837D-6E2011F49432}" type="pres">
      <dgm:prSet presAssocID="{9780081E-A914-467B-A6F5-C9C5F7A97D42}" presName="sibTrans" presStyleCnt="0"/>
      <dgm:spPr/>
    </dgm:pt>
    <dgm:pt modelId="{383F09A9-735B-430A-A8F0-7EBAA6D1AEBB}" type="pres">
      <dgm:prSet presAssocID="{3579E671-1E50-4CF8-8D12-FF53DB4E5E3D}" presName="compNode" presStyleCnt="0"/>
      <dgm:spPr/>
    </dgm:pt>
    <dgm:pt modelId="{29B1422D-286D-4197-A218-72DC4D20E0D0}" type="pres">
      <dgm:prSet presAssocID="{3579E671-1E50-4CF8-8D12-FF53DB4E5E3D}" presName="iconBgRect" presStyleLbl="bgShp" presStyleIdx="3" presStyleCnt="4"/>
      <dgm:spPr>
        <a:prstGeom prst="round2DiagRect">
          <a:avLst>
            <a:gd name="adj1" fmla="val 29727"/>
            <a:gd name="adj2" fmla="val 0"/>
          </a:avLst>
        </a:prstGeom>
      </dgm:spPr>
    </dgm:pt>
    <dgm:pt modelId="{0BB5C38E-5918-48DE-95A9-CD29F414FF44}" type="pres">
      <dgm:prSet presAssocID="{3579E671-1E50-4CF8-8D12-FF53DB4E5E3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ocument"/>
        </a:ext>
      </dgm:extLst>
    </dgm:pt>
    <dgm:pt modelId="{8F14D764-F7A0-473F-92B6-C7AE271B7900}" type="pres">
      <dgm:prSet presAssocID="{3579E671-1E50-4CF8-8D12-FF53DB4E5E3D}" presName="spaceRect" presStyleCnt="0"/>
      <dgm:spPr/>
    </dgm:pt>
    <dgm:pt modelId="{35DA405A-213A-4B27-B68B-C62EDE64B90F}" type="pres">
      <dgm:prSet presAssocID="{3579E671-1E50-4CF8-8D12-FF53DB4E5E3D}" presName="textRect" presStyleLbl="revTx" presStyleIdx="3" presStyleCnt="4">
        <dgm:presLayoutVars>
          <dgm:chMax val="1"/>
          <dgm:chPref val="1"/>
        </dgm:presLayoutVars>
      </dgm:prSet>
      <dgm:spPr/>
    </dgm:pt>
  </dgm:ptLst>
  <dgm:cxnLst>
    <dgm:cxn modelId="{43641B0C-AAB8-4119-B585-0B4FE5156A79}" srcId="{6BAB5143-4909-41DE-96CE-E4660EEEEE2B}" destId="{FFC6CACB-061F-4809-B601-B9F550DD303C}" srcOrd="0" destOrd="0" parTransId="{A85BA56C-B1CE-4E87-BF3B-D6A182782371}" sibTransId="{B1B320E4-C523-452C-8812-9BBEBA6C1757}"/>
    <dgm:cxn modelId="{83FCA126-6983-42E5-9A1C-113184F2557C}" type="presOf" srcId="{3579E671-1E50-4CF8-8D12-FF53DB4E5E3D}" destId="{35DA405A-213A-4B27-B68B-C62EDE64B90F}" srcOrd="0" destOrd="0" presId="urn:microsoft.com/office/officeart/2018/5/layout/IconLeafLabelList"/>
    <dgm:cxn modelId="{7A9C705C-549B-489C-8109-3DC1E3F4FE13}" srcId="{6BAB5143-4909-41DE-96CE-E4660EEEEE2B}" destId="{3579E671-1E50-4CF8-8D12-FF53DB4E5E3D}" srcOrd="3" destOrd="0" parTransId="{01896A3C-0060-4744-AEF5-4F63830C3BA4}" sibTransId="{82718AAD-C4DB-4052-8B52-0AD6F6FAA4C7}"/>
    <dgm:cxn modelId="{1243AC6B-D28C-4D03-94AC-32DB670D0F84}" srcId="{6BAB5143-4909-41DE-96CE-E4660EEEEE2B}" destId="{C660D626-EE01-4695-A8AD-4895B06B7EE8}" srcOrd="1" destOrd="0" parTransId="{3E4A0173-4C4A-4F97-A613-64E74675ABD1}" sibTransId="{02C0E015-EFAE-410D-BBB0-6492513A371D}"/>
    <dgm:cxn modelId="{167D9773-3B4A-4150-AE75-702BC6385616}" type="presOf" srcId="{527B320D-3117-42B2-A33D-A4F9AF8E9A37}" destId="{583C4DE8-9050-4101-82D4-ECEFD77AABB4}" srcOrd="0" destOrd="0" presId="urn:microsoft.com/office/officeart/2018/5/layout/IconLeafLabelList"/>
    <dgm:cxn modelId="{71B94C83-6D8E-4A4D-B07B-17FDDB273E7A}" type="presOf" srcId="{C660D626-EE01-4695-A8AD-4895B06B7EE8}" destId="{3892E5BE-5FCE-47F7-95A3-63BEE3224052}" srcOrd="0" destOrd="0" presId="urn:microsoft.com/office/officeart/2018/5/layout/IconLeafLabelList"/>
    <dgm:cxn modelId="{187ACBA0-49B2-4776-AA99-69F86DB306DA}" srcId="{6BAB5143-4909-41DE-96CE-E4660EEEEE2B}" destId="{527B320D-3117-42B2-A33D-A4F9AF8E9A37}" srcOrd="2" destOrd="0" parTransId="{529CC367-C420-470A-87AE-B94D1234AC66}" sibTransId="{9780081E-A914-467B-A6F5-C9C5F7A97D42}"/>
    <dgm:cxn modelId="{431841A7-3A09-41CD-A811-6AF3C3CEC771}" type="presOf" srcId="{6BAB5143-4909-41DE-96CE-E4660EEEEE2B}" destId="{EB560120-B64E-4F01-A339-CB6C76C21C00}" srcOrd="0" destOrd="0" presId="urn:microsoft.com/office/officeart/2018/5/layout/IconLeafLabelList"/>
    <dgm:cxn modelId="{B19454E7-5186-4F4E-BBEE-C56A7BD321B1}" type="presOf" srcId="{FFC6CACB-061F-4809-B601-B9F550DD303C}" destId="{CC14BB1E-26C6-48C7-A686-B55A1B62D454}" srcOrd="0" destOrd="0" presId="urn:microsoft.com/office/officeart/2018/5/layout/IconLeafLabelList"/>
    <dgm:cxn modelId="{4E75653B-405B-4087-8DD3-C6B78AF91E7B}" type="presParOf" srcId="{EB560120-B64E-4F01-A339-CB6C76C21C00}" destId="{BF2FB9FE-779D-4504-ABA2-814630C69F43}" srcOrd="0" destOrd="0" presId="urn:microsoft.com/office/officeart/2018/5/layout/IconLeafLabelList"/>
    <dgm:cxn modelId="{D6BA98BB-0C73-4550-9633-5B2975A6106D}" type="presParOf" srcId="{BF2FB9FE-779D-4504-ABA2-814630C69F43}" destId="{278C6745-B7A4-44B3-8893-2B0EDA555035}" srcOrd="0" destOrd="0" presId="urn:microsoft.com/office/officeart/2018/5/layout/IconLeafLabelList"/>
    <dgm:cxn modelId="{B4224C74-2A17-4AC2-A2D6-6C68D20DB744}" type="presParOf" srcId="{BF2FB9FE-779D-4504-ABA2-814630C69F43}" destId="{30BCAD28-5D26-4061-AE96-E09189BE6BB8}" srcOrd="1" destOrd="0" presId="urn:microsoft.com/office/officeart/2018/5/layout/IconLeafLabelList"/>
    <dgm:cxn modelId="{C97595F7-A704-4922-8A87-D0346F86122A}" type="presParOf" srcId="{BF2FB9FE-779D-4504-ABA2-814630C69F43}" destId="{0CC7BEE3-12B3-44FE-862E-9B638F66461E}" srcOrd="2" destOrd="0" presId="urn:microsoft.com/office/officeart/2018/5/layout/IconLeafLabelList"/>
    <dgm:cxn modelId="{407D764E-10FA-4329-8DEC-178F7E217DC1}" type="presParOf" srcId="{BF2FB9FE-779D-4504-ABA2-814630C69F43}" destId="{CC14BB1E-26C6-48C7-A686-B55A1B62D454}" srcOrd="3" destOrd="0" presId="urn:microsoft.com/office/officeart/2018/5/layout/IconLeafLabelList"/>
    <dgm:cxn modelId="{759C5EB8-0B10-4CEE-B85D-74290F39C6D0}" type="presParOf" srcId="{EB560120-B64E-4F01-A339-CB6C76C21C00}" destId="{27B049A7-B47D-430E-B800-7B6608D3D4E2}" srcOrd="1" destOrd="0" presId="urn:microsoft.com/office/officeart/2018/5/layout/IconLeafLabelList"/>
    <dgm:cxn modelId="{CDF03887-311A-4EDA-A30C-2775C35BDE89}" type="presParOf" srcId="{EB560120-B64E-4F01-A339-CB6C76C21C00}" destId="{03E1E274-55B7-48CE-8B4B-1C474F34EA53}" srcOrd="2" destOrd="0" presId="urn:microsoft.com/office/officeart/2018/5/layout/IconLeafLabelList"/>
    <dgm:cxn modelId="{E518FC89-3310-4431-A200-8E7B7D7A7628}" type="presParOf" srcId="{03E1E274-55B7-48CE-8B4B-1C474F34EA53}" destId="{EA49DCD2-D89A-4C9F-AC1F-7945BEF01721}" srcOrd="0" destOrd="0" presId="urn:microsoft.com/office/officeart/2018/5/layout/IconLeafLabelList"/>
    <dgm:cxn modelId="{A2601AE9-3BEB-4779-A440-8223FC0AC99A}" type="presParOf" srcId="{03E1E274-55B7-48CE-8B4B-1C474F34EA53}" destId="{F9664FF9-C650-4F4E-8201-57F2EE0EC195}" srcOrd="1" destOrd="0" presId="urn:microsoft.com/office/officeart/2018/5/layout/IconLeafLabelList"/>
    <dgm:cxn modelId="{DE145894-D6EF-4884-98EE-7FAAF30DAB02}" type="presParOf" srcId="{03E1E274-55B7-48CE-8B4B-1C474F34EA53}" destId="{043AF611-4479-42CF-8F43-6D81763140D2}" srcOrd="2" destOrd="0" presId="urn:microsoft.com/office/officeart/2018/5/layout/IconLeafLabelList"/>
    <dgm:cxn modelId="{50735AF1-76A0-420A-BF4D-F68F3BD30C8A}" type="presParOf" srcId="{03E1E274-55B7-48CE-8B4B-1C474F34EA53}" destId="{3892E5BE-5FCE-47F7-95A3-63BEE3224052}" srcOrd="3" destOrd="0" presId="urn:microsoft.com/office/officeart/2018/5/layout/IconLeafLabelList"/>
    <dgm:cxn modelId="{138A304D-A7F5-43F7-92CB-79A72D2E02C2}" type="presParOf" srcId="{EB560120-B64E-4F01-A339-CB6C76C21C00}" destId="{8BB30445-4AB7-4054-A011-314BC9296407}" srcOrd="3" destOrd="0" presId="urn:microsoft.com/office/officeart/2018/5/layout/IconLeafLabelList"/>
    <dgm:cxn modelId="{47DD912D-80B3-49BC-A2B2-486741713451}" type="presParOf" srcId="{EB560120-B64E-4F01-A339-CB6C76C21C00}" destId="{832468A2-7614-4935-93B0-05A3BBE17BC4}" srcOrd="4" destOrd="0" presId="urn:microsoft.com/office/officeart/2018/5/layout/IconLeafLabelList"/>
    <dgm:cxn modelId="{4F8664D5-F0A4-4DF6-AF4B-A1FC7D303D1C}" type="presParOf" srcId="{832468A2-7614-4935-93B0-05A3BBE17BC4}" destId="{E6AF3502-9F60-47DC-B50A-2B196538BD97}" srcOrd="0" destOrd="0" presId="urn:microsoft.com/office/officeart/2018/5/layout/IconLeafLabelList"/>
    <dgm:cxn modelId="{BF9549BF-8312-4585-A9BD-77522A0C3330}" type="presParOf" srcId="{832468A2-7614-4935-93B0-05A3BBE17BC4}" destId="{CCB9824B-491B-4AD4-AF58-04CD7253B2D9}" srcOrd="1" destOrd="0" presId="urn:microsoft.com/office/officeart/2018/5/layout/IconLeafLabelList"/>
    <dgm:cxn modelId="{41A0FB26-5E39-4C00-BFF7-5A7CA223BA3D}" type="presParOf" srcId="{832468A2-7614-4935-93B0-05A3BBE17BC4}" destId="{97F095A3-F026-4AFC-9275-12F9764A3BED}" srcOrd="2" destOrd="0" presId="urn:microsoft.com/office/officeart/2018/5/layout/IconLeafLabelList"/>
    <dgm:cxn modelId="{064A144D-ADA7-4BDF-8EA2-E3339847D69C}" type="presParOf" srcId="{832468A2-7614-4935-93B0-05A3BBE17BC4}" destId="{583C4DE8-9050-4101-82D4-ECEFD77AABB4}" srcOrd="3" destOrd="0" presId="urn:microsoft.com/office/officeart/2018/5/layout/IconLeafLabelList"/>
    <dgm:cxn modelId="{94B26B4D-DFA5-4A97-BD2C-43CB7CED0A64}" type="presParOf" srcId="{EB560120-B64E-4F01-A339-CB6C76C21C00}" destId="{493BD3C9-8664-41A8-837D-6E2011F49432}" srcOrd="5" destOrd="0" presId="urn:microsoft.com/office/officeart/2018/5/layout/IconLeafLabelList"/>
    <dgm:cxn modelId="{F5C0B11B-CE1E-4E62-834A-CF26B54F6F4C}" type="presParOf" srcId="{EB560120-B64E-4F01-A339-CB6C76C21C00}" destId="{383F09A9-735B-430A-A8F0-7EBAA6D1AEBB}" srcOrd="6" destOrd="0" presId="urn:microsoft.com/office/officeart/2018/5/layout/IconLeafLabelList"/>
    <dgm:cxn modelId="{12F2067F-16F1-49A9-9BFC-790851B32B91}" type="presParOf" srcId="{383F09A9-735B-430A-A8F0-7EBAA6D1AEBB}" destId="{29B1422D-286D-4197-A218-72DC4D20E0D0}" srcOrd="0" destOrd="0" presId="urn:microsoft.com/office/officeart/2018/5/layout/IconLeafLabelList"/>
    <dgm:cxn modelId="{F752361A-DE2C-45FD-A335-B0127293835B}" type="presParOf" srcId="{383F09A9-735B-430A-A8F0-7EBAA6D1AEBB}" destId="{0BB5C38E-5918-48DE-95A9-CD29F414FF44}" srcOrd="1" destOrd="0" presId="urn:microsoft.com/office/officeart/2018/5/layout/IconLeafLabelList"/>
    <dgm:cxn modelId="{660EC714-434A-43E0-AE81-E0964A549746}" type="presParOf" srcId="{383F09A9-735B-430A-A8F0-7EBAA6D1AEBB}" destId="{8F14D764-F7A0-473F-92B6-C7AE271B7900}" srcOrd="2" destOrd="0" presId="urn:microsoft.com/office/officeart/2018/5/layout/IconLeafLabelList"/>
    <dgm:cxn modelId="{1A3DD20E-6E3F-429A-9A30-E0104FC3BE03}" type="presParOf" srcId="{383F09A9-735B-430A-A8F0-7EBAA6D1AEBB}" destId="{35DA405A-213A-4B27-B68B-C62EDE64B90F}"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94BCF63-6291-491E-B93C-B84179BC1512}"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14754540-972D-4DC0-8984-5851D6426282}">
      <dgm:prSet/>
      <dgm:spPr/>
      <dgm:t>
        <a:bodyPr/>
        <a:lstStyle/>
        <a:p>
          <a:r>
            <a:rPr lang="en-US"/>
            <a:t>Factual Findings, Applicable Law, Discussion, Decision and Order</a:t>
          </a:r>
        </a:p>
      </dgm:t>
    </dgm:pt>
    <dgm:pt modelId="{8A0EC86A-B700-44B1-B258-C2AB8CE86421}" type="parTrans" cxnId="{F0482991-FE1B-49A1-9A3A-94DD5C95C46E}">
      <dgm:prSet/>
      <dgm:spPr/>
      <dgm:t>
        <a:bodyPr/>
        <a:lstStyle/>
        <a:p>
          <a:endParaRPr lang="en-US"/>
        </a:p>
      </dgm:t>
    </dgm:pt>
    <dgm:pt modelId="{B69576FF-C8A3-4DF4-BDEE-A9A7F04F03C8}" type="sibTrans" cxnId="{F0482991-FE1B-49A1-9A3A-94DD5C95C46E}">
      <dgm:prSet/>
      <dgm:spPr/>
      <dgm:t>
        <a:bodyPr/>
        <a:lstStyle/>
        <a:p>
          <a:endParaRPr lang="en-US"/>
        </a:p>
      </dgm:t>
    </dgm:pt>
    <dgm:pt modelId="{B2561F5F-6AC6-4254-8B98-8347F0831926}">
      <dgm:prSet/>
      <dgm:spPr/>
      <dgm:t>
        <a:bodyPr/>
        <a:lstStyle/>
        <a:p>
          <a:r>
            <a:rPr lang="en-US"/>
            <a:t>Either Party can Request Reconsideration from OTDA</a:t>
          </a:r>
        </a:p>
      </dgm:t>
    </dgm:pt>
    <dgm:pt modelId="{EED948BE-4F3F-4241-AAF2-67874991151A}" type="parTrans" cxnId="{A37AE7A1-36A2-4771-8D3D-1D8415DAF2D5}">
      <dgm:prSet/>
      <dgm:spPr/>
      <dgm:t>
        <a:bodyPr/>
        <a:lstStyle/>
        <a:p>
          <a:endParaRPr lang="en-US"/>
        </a:p>
      </dgm:t>
    </dgm:pt>
    <dgm:pt modelId="{59C0A7AD-4055-4D6A-B481-B2C4CDA03929}" type="sibTrans" cxnId="{A37AE7A1-36A2-4771-8D3D-1D8415DAF2D5}">
      <dgm:prSet/>
      <dgm:spPr/>
      <dgm:t>
        <a:bodyPr/>
        <a:lstStyle/>
        <a:p>
          <a:endParaRPr lang="en-US"/>
        </a:p>
      </dgm:t>
    </dgm:pt>
    <dgm:pt modelId="{9C10297B-0FEA-4A68-96D3-4A6134A0B069}">
      <dgm:prSet/>
      <dgm:spPr/>
      <dgm:t>
        <a:bodyPr/>
        <a:lstStyle/>
        <a:p>
          <a:r>
            <a:rPr lang="en-US"/>
            <a:t>OTDA Compliance Unit</a:t>
          </a:r>
        </a:p>
      </dgm:t>
    </dgm:pt>
    <dgm:pt modelId="{3539098C-5FA8-4F48-9F8C-2A9A1FDA11E4}" type="parTrans" cxnId="{1863EE44-0660-4B1F-A318-4E1D7D232DF5}">
      <dgm:prSet/>
      <dgm:spPr/>
      <dgm:t>
        <a:bodyPr/>
        <a:lstStyle/>
        <a:p>
          <a:endParaRPr lang="en-US"/>
        </a:p>
      </dgm:t>
    </dgm:pt>
    <dgm:pt modelId="{B115F998-0D21-4AC9-A231-142E3EA31045}" type="sibTrans" cxnId="{1863EE44-0660-4B1F-A318-4E1D7D232DF5}">
      <dgm:prSet/>
      <dgm:spPr/>
      <dgm:t>
        <a:bodyPr/>
        <a:lstStyle/>
        <a:p>
          <a:endParaRPr lang="en-US"/>
        </a:p>
      </dgm:t>
    </dgm:pt>
    <dgm:pt modelId="{776BA1A5-D149-4F5B-A50E-F7A35BE2738F}">
      <dgm:prSet/>
      <dgm:spPr/>
      <dgm:t>
        <a:bodyPr/>
        <a:lstStyle/>
        <a:p>
          <a:r>
            <a:rPr lang="en-US"/>
            <a:t>Either Party can Request Article 78 to Appeal</a:t>
          </a:r>
        </a:p>
      </dgm:t>
    </dgm:pt>
    <dgm:pt modelId="{BE4167C4-6FBD-45C8-B36A-E687670BCE58}" type="parTrans" cxnId="{BDF21E43-5B8C-4804-AECA-FD657A7C6500}">
      <dgm:prSet/>
      <dgm:spPr/>
      <dgm:t>
        <a:bodyPr/>
        <a:lstStyle/>
        <a:p>
          <a:endParaRPr lang="en-US"/>
        </a:p>
      </dgm:t>
    </dgm:pt>
    <dgm:pt modelId="{6EC8AECC-242C-4644-85B2-02A851535484}" type="sibTrans" cxnId="{BDF21E43-5B8C-4804-AECA-FD657A7C6500}">
      <dgm:prSet/>
      <dgm:spPr/>
      <dgm:t>
        <a:bodyPr/>
        <a:lstStyle/>
        <a:p>
          <a:endParaRPr lang="en-US"/>
        </a:p>
      </dgm:t>
    </dgm:pt>
    <dgm:pt modelId="{CCAE60D6-8EAD-452B-8FB4-4279127A0215}">
      <dgm:prSet/>
      <dgm:spPr/>
      <dgm:t>
        <a:bodyPr/>
        <a:lstStyle/>
        <a:p>
          <a:r>
            <a:rPr lang="en-US" dirty="0"/>
            <a:t>Article 78 for Mandamus </a:t>
          </a:r>
        </a:p>
      </dgm:t>
    </dgm:pt>
    <dgm:pt modelId="{674019D1-1E7E-40B4-8B88-C2BCEFD75D59}" type="parTrans" cxnId="{C04D11D7-3BBC-4A16-BC69-7F2276E6D727}">
      <dgm:prSet/>
      <dgm:spPr/>
      <dgm:t>
        <a:bodyPr/>
        <a:lstStyle/>
        <a:p>
          <a:endParaRPr lang="en-US"/>
        </a:p>
      </dgm:t>
    </dgm:pt>
    <dgm:pt modelId="{A6F42881-69BD-4528-B69D-775112C20D62}" type="sibTrans" cxnId="{C04D11D7-3BBC-4A16-BC69-7F2276E6D727}">
      <dgm:prSet/>
      <dgm:spPr/>
      <dgm:t>
        <a:bodyPr/>
        <a:lstStyle/>
        <a:p>
          <a:endParaRPr lang="en-US"/>
        </a:p>
      </dgm:t>
    </dgm:pt>
    <dgm:pt modelId="{B1B018DA-1524-4F96-98AD-A7C9240A1712}" type="pres">
      <dgm:prSet presAssocID="{394BCF63-6291-491E-B93C-B84179BC1512}" presName="linear" presStyleCnt="0">
        <dgm:presLayoutVars>
          <dgm:animLvl val="lvl"/>
          <dgm:resizeHandles val="exact"/>
        </dgm:presLayoutVars>
      </dgm:prSet>
      <dgm:spPr/>
    </dgm:pt>
    <dgm:pt modelId="{1815EF95-7746-4FE5-B1A6-7F0B988B40E4}" type="pres">
      <dgm:prSet presAssocID="{14754540-972D-4DC0-8984-5851D6426282}" presName="parentText" presStyleLbl="node1" presStyleIdx="0" presStyleCnt="5">
        <dgm:presLayoutVars>
          <dgm:chMax val="0"/>
          <dgm:bulletEnabled val="1"/>
        </dgm:presLayoutVars>
      </dgm:prSet>
      <dgm:spPr/>
    </dgm:pt>
    <dgm:pt modelId="{4DBA6977-C12B-4345-B57E-837913A93C1C}" type="pres">
      <dgm:prSet presAssocID="{B69576FF-C8A3-4DF4-BDEE-A9A7F04F03C8}" presName="spacer" presStyleCnt="0"/>
      <dgm:spPr/>
    </dgm:pt>
    <dgm:pt modelId="{8DC796B5-9C59-4708-9E0D-5A63DD274DD0}" type="pres">
      <dgm:prSet presAssocID="{B2561F5F-6AC6-4254-8B98-8347F0831926}" presName="parentText" presStyleLbl="node1" presStyleIdx="1" presStyleCnt="5">
        <dgm:presLayoutVars>
          <dgm:chMax val="0"/>
          <dgm:bulletEnabled val="1"/>
        </dgm:presLayoutVars>
      </dgm:prSet>
      <dgm:spPr/>
    </dgm:pt>
    <dgm:pt modelId="{EFB35C75-8085-4150-ADFB-EF5AAB41301E}" type="pres">
      <dgm:prSet presAssocID="{59C0A7AD-4055-4D6A-B481-B2C4CDA03929}" presName="spacer" presStyleCnt="0"/>
      <dgm:spPr/>
    </dgm:pt>
    <dgm:pt modelId="{949894D5-AE2D-4FB1-9A0A-BC06D90BC81D}" type="pres">
      <dgm:prSet presAssocID="{9C10297B-0FEA-4A68-96D3-4A6134A0B069}" presName="parentText" presStyleLbl="node1" presStyleIdx="2" presStyleCnt="5">
        <dgm:presLayoutVars>
          <dgm:chMax val="0"/>
          <dgm:bulletEnabled val="1"/>
        </dgm:presLayoutVars>
      </dgm:prSet>
      <dgm:spPr/>
    </dgm:pt>
    <dgm:pt modelId="{D12A3398-6E03-4410-A2C2-4918F8502ACC}" type="pres">
      <dgm:prSet presAssocID="{B115F998-0D21-4AC9-A231-142E3EA31045}" presName="spacer" presStyleCnt="0"/>
      <dgm:spPr/>
    </dgm:pt>
    <dgm:pt modelId="{222829FC-3663-4B34-AB3D-6A86DEF27261}" type="pres">
      <dgm:prSet presAssocID="{776BA1A5-D149-4F5B-A50E-F7A35BE2738F}" presName="parentText" presStyleLbl="node1" presStyleIdx="3" presStyleCnt="5">
        <dgm:presLayoutVars>
          <dgm:chMax val="0"/>
          <dgm:bulletEnabled val="1"/>
        </dgm:presLayoutVars>
      </dgm:prSet>
      <dgm:spPr/>
    </dgm:pt>
    <dgm:pt modelId="{11A8CA2A-E356-4828-80DA-738571E5FC22}" type="pres">
      <dgm:prSet presAssocID="{6EC8AECC-242C-4644-85B2-02A851535484}" presName="spacer" presStyleCnt="0"/>
      <dgm:spPr/>
    </dgm:pt>
    <dgm:pt modelId="{DDCC3197-58FA-4BE1-8919-1D66580287D8}" type="pres">
      <dgm:prSet presAssocID="{CCAE60D6-8EAD-452B-8FB4-4279127A0215}" presName="parentText" presStyleLbl="node1" presStyleIdx="4" presStyleCnt="5">
        <dgm:presLayoutVars>
          <dgm:chMax val="0"/>
          <dgm:bulletEnabled val="1"/>
        </dgm:presLayoutVars>
      </dgm:prSet>
      <dgm:spPr/>
    </dgm:pt>
  </dgm:ptLst>
  <dgm:cxnLst>
    <dgm:cxn modelId="{959BE015-65B6-426D-A2D8-4DBC1D97C0F1}" type="presOf" srcId="{9C10297B-0FEA-4A68-96D3-4A6134A0B069}" destId="{949894D5-AE2D-4FB1-9A0A-BC06D90BC81D}" srcOrd="0" destOrd="0" presId="urn:microsoft.com/office/officeart/2005/8/layout/vList2"/>
    <dgm:cxn modelId="{992E0133-A5FC-4C86-A083-85DD839602D5}" type="presOf" srcId="{CCAE60D6-8EAD-452B-8FB4-4279127A0215}" destId="{DDCC3197-58FA-4BE1-8919-1D66580287D8}" srcOrd="0" destOrd="0" presId="urn:microsoft.com/office/officeart/2005/8/layout/vList2"/>
    <dgm:cxn modelId="{AC7D325B-5FED-49AF-9DB6-B8F583DD6F5C}" type="presOf" srcId="{394BCF63-6291-491E-B93C-B84179BC1512}" destId="{B1B018DA-1524-4F96-98AD-A7C9240A1712}" srcOrd="0" destOrd="0" presId="urn:microsoft.com/office/officeart/2005/8/layout/vList2"/>
    <dgm:cxn modelId="{BDF21E43-5B8C-4804-AECA-FD657A7C6500}" srcId="{394BCF63-6291-491E-B93C-B84179BC1512}" destId="{776BA1A5-D149-4F5B-A50E-F7A35BE2738F}" srcOrd="3" destOrd="0" parTransId="{BE4167C4-6FBD-45C8-B36A-E687670BCE58}" sibTransId="{6EC8AECC-242C-4644-85B2-02A851535484}"/>
    <dgm:cxn modelId="{1863EE44-0660-4B1F-A318-4E1D7D232DF5}" srcId="{394BCF63-6291-491E-B93C-B84179BC1512}" destId="{9C10297B-0FEA-4A68-96D3-4A6134A0B069}" srcOrd="2" destOrd="0" parTransId="{3539098C-5FA8-4F48-9F8C-2A9A1FDA11E4}" sibTransId="{B115F998-0D21-4AC9-A231-142E3EA31045}"/>
    <dgm:cxn modelId="{B015B879-85AC-4CC9-856F-CE297C2860E0}" type="presOf" srcId="{B2561F5F-6AC6-4254-8B98-8347F0831926}" destId="{8DC796B5-9C59-4708-9E0D-5A63DD274DD0}" srcOrd="0" destOrd="0" presId="urn:microsoft.com/office/officeart/2005/8/layout/vList2"/>
    <dgm:cxn modelId="{F0482991-FE1B-49A1-9A3A-94DD5C95C46E}" srcId="{394BCF63-6291-491E-B93C-B84179BC1512}" destId="{14754540-972D-4DC0-8984-5851D6426282}" srcOrd="0" destOrd="0" parTransId="{8A0EC86A-B700-44B1-B258-C2AB8CE86421}" sibTransId="{B69576FF-C8A3-4DF4-BDEE-A9A7F04F03C8}"/>
    <dgm:cxn modelId="{A37AE7A1-36A2-4771-8D3D-1D8415DAF2D5}" srcId="{394BCF63-6291-491E-B93C-B84179BC1512}" destId="{B2561F5F-6AC6-4254-8B98-8347F0831926}" srcOrd="1" destOrd="0" parTransId="{EED948BE-4F3F-4241-AAF2-67874991151A}" sibTransId="{59C0A7AD-4055-4D6A-B481-B2C4CDA03929}"/>
    <dgm:cxn modelId="{8A5DF2C7-0B9F-4D27-832B-346A9568C9D2}" type="presOf" srcId="{776BA1A5-D149-4F5B-A50E-F7A35BE2738F}" destId="{222829FC-3663-4B34-AB3D-6A86DEF27261}" srcOrd="0" destOrd="0" presId="urn:microsoft.com/office/officeart/2005/8/layout/vList2"/>
    <dgm:cxn modelId="{515654CB-D6AC-451F-A1BA-527874F773E3}" type="presOf" srcId="{14754540-972D-4DC0-8984-5851D6426282}" destId="{1815EF95-7746-4FE5-B1A6-7F0B988B40E4}" srcOrd="0" destOrd="0" presId="urn:microsoft.com/office/officeart/2005/8/layout/vList2"/>
    <dgm:cxn modelId="{C04D11D7-3BBC-4A16-BC69-7F2276E6D727}" srcId="{394BCF63-6291-491E-B93C-B84179BC1512}" destId="{CCAE60D6-8EAD-452B-8FB4-4279127A0215}" srcOrd="4" destOrd="0" parTransId="{674019D1-1E7E-40B4-8B88-C2BCEFD75D59}" sibTransId="{A6F42881-69BD-4528-B69D-775112C20D62}"/>
    <dgm:cxn modelId="{808A4773-CC51-44E6-9338-3E39C60AD6F4}" type="presParOf" srcId="{B1B018DA-1524-4F96-98AD-A7C9240A1712}" destId="{1815EF95-7746-4FE5-B1A6-7F0B988B40E4}" srcOrd="0" destOrd="0" presId="urn:microsoft.com/office/officeart/2005/8/layout/vList2"/>
    <dgm:cxn modelId="{A030E722-27C2-4767-A6D9-A266AF0DC337}" type="presParOf" srcId="{B1B018DA-1524-4F96-98AD-A7C9240A1712}" destId="{4DBA6977-C12B-4345-B57E-837913A93C1C}" srcOrd="1" destOrd="0" presId="urn:microsoft.com/office/officeart/2005/8/layout/vList2"/>
    <dgm:cxn modelId="{5B5CAA7E-2D5B-4FDA-9AF1-FFDCB74E0A27}" type="presParOf" srcId="{B1B018DA-1524-4F96-98AD-A7C9240A1712}" destId="{8DC796B5-9C59-4708-9E0D-5A63DD274DD0}" srcOrd="2" destOrd="0" presId="urn:microsoft.com/office/officeart/2005/8/layout/vList2"/>
    <dgm:cxn modelId="{D972F34B-3008-490A-8C01-22AE7E798A6C}" type="presParOf" srcId="{B1B018DA-1524-4F96-98AD-A7C9240A1712}" destId="{EFB35C75-8085-4150-ADFB-EF5AAB41301E}" srcOrd="3" destOrd="0" presId="urn:microsoft.com/office/officeart/2005/8/layout/vList2"/>
    <dgm:cxn modelId="{24EEB376-80B9-4167-9317-53EABB2875EF}" type="presParOf" srcId="{B1B018DA-1524-4F96-98AD-A7C9240A1712}" destId="{949894D5-AE2D-4FB1-9A0A-BC06D90BC81D}" srcOrd="4" destOrd="0" presId="urn:microsoft.com/office/officeart/2005/8/layout/vList2"/>
    <dgm:cxn modelId="{E0B424B9-1343-410B-9213-B79F7A6FF5AE}" type="presParOf" srcId="{B1B018DA-1524-4F96-98AD-A7C9240A1712}" destId="{D12A3398-6E03-4410-A2C2-4918F8502ACC}" srcOrd="5" destOrd="0" presId="urn:microsoft.com/office/officeart/2005/8/layout/vList2"/>
    <dgm:cxn modelId="{10618236-2CFD-4AA7-95A4-01D36E612D14}" type="presParOf" srcId="{B1B018DA-1524-4F96-98AD-A7C9240A1712}" destId="{222829FC-3663-4B34-AB3D-6A86DEF27261}" srcOrd="6" destOrd="0" presId="urn:microsoft.com/office/officeart/2005/8/layout/vList2"/>
    <dgm:cxn modelId="{DC9BFF08-C59F-4C63-84BB-9A1CB5902669}" type="presParOf" srcId="{B1B018DA-1524-4F96-98AD-A7C9240A1712}" destId="{11A8CA2A-E356-4828-80DA-738571E5FC22}" srcOrd="7" destOrd="0" presId="urn:microsoft.com/office/officeart/2005/8/layout/vList2"/>
    <dgm:cxn modelId="{38B70061-8408-4E2F-BED7-0755C25A3EE5}" type="presParOf" srcId="{B1B018DA-1524-4F96-98AD-A7C9240A1712}" destId="{DDCC3197-58FA-4BE1-8919-1D66580287D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14A83A5-BFB9-42DD-A072-174FD29240DE}" type="doc">
      <dgm:prSet loTypeId="urn:microsoft.com/office/officeart/2005/8/layout/matrix3" loCatId="matrix" qsTypeId="urn:microsoft.com/office/officeart/2005/8/quickstyle/simple4" qsCatId="simple" csTypeId="urn:microsoft.com/office/officeart/2005/8/colors/colorful1" csCatId="colorful"/>
      <dgm:spPr/>
      <dgm:t>
        <a:bodyPr/>
        <a:lstStyle/>
        <a:p>
          <a:endParaRPr lang="en-US"/>
        </a:p>
      </dgm:t>
    </dgm:pt>
    <dgm:pt modelId="{D317D2CA-7B1A-43FD-937E-BBF35E169102}">
      <dgm:prSet/>
      <dgm:spPr/>
      <dgm:t>
        <a:bodyPr/>
        <a:lstStyle/>
        <a:p>
          <a:r>
            <a:rPr lang="en-US"/>
            <a:t>The Medicaid Act</a:t>
          </a:r>
        </a:p>
      </dgm:t>
    </dgm:pt>
    <dgm:pt modelId="{2E945566-0B14-418B-A23F-55E33586059E}" type="parTrans" cxnId="{FC2416B6-C3CA-4FBA-81A4-BFE67DA3D1C5}">
      <dgm:prSet/>
      <dgm:spPr/>
      <dgm:t>
        <a:bodyPr/>
        <a:lstStyle/>
        <a:p>
          <a:endParaRPr lang="en-US"/>
        </a:p>
      </dgm:t>
    </dgm:pt>
    <dgm:pt modelId="{BBE88013-0DEB-45D8-AA4A-7D600ABB8060}" type="sibTrans" cxnId="{FC2416B6-C3CA-4FBA-81A4-BFE67DA3D1C5}">
      <dgm:prSet/>
      <dgm:spPr/>
      <dgm:t>
        <a:bodyPr/>
        <a:lstStyle/>
        <a:p>
          <a:endParaRPr lang="en-US"/>
        </a:p>
      </dgm:t>
    </dgm:pt>
    <dgm:pt modelId="{65E1D622-A6DF-4D00-98C6-AF2E6FEEFFCC}">
      <dgm:prSet/>
      <dgm:spPr/>
      <dgm:t>
        <a:bodyPr/>
        <a:lstStyle/>
        <a:p>
          <a:r>
            <a:rPr lang="en-US"/>
            <a:t>The Americans with Disabilities Act (ADA)</a:t>
          </a:r>
        </a:p>
      </dgm:t>
    </dgm:pt>
    <dgm:pt modelId="{8DD8AFB1-1C11-4341-9919-B9C352A314E6}" type="parTrans" cxnId="{953C389C-06C0-4567-83C0-9FA8781F0045}">
      <dgm:prSet/>
      <dgm:spPr/>
      <dgm:t>
        <a:bodyPr/>
        <a:lstStyle/>
        <a:p>
          <a:endParaRPr lang="en-US"/>
        </a:p>
      </dgm:t>
    </dgm:pt>
    <dgm:pt modelId="{347F5450-DFA3-45EE-8B58-5B3CAD3F9B99}" type="sibTrans" cxnId="{953C389C-06C0-4567-83C0-9FA8781F0045}">
      <dgm:prSet/>
      <dgm:spPr/>
      <dgm:t>
        <a:bodyPr/>
        <a:lstStyle/>
        <a:p>
          <a:endParaRPr lang="en-US"/>
        </a:p>
      </dgm:t>
    </dgm:pt>
    <dgm:pt modelId="{E28FA857-7917-4ACA-BB4E-B5BC00ADF9FF}">
      <dgm:prSet/>
      <dgm:spPr/>
      <dgm:t>
        <a:bodyPr/>
        <a:lstStyle/>
        <a:p>
          <a:r>
            <a:rPr lang="en-US"/>
            <a:t>Class Actions </a:t>
          </a:r>
        </a:p>
      </dgm:t>
    </dgm:pt>
    <dgm:pt modelId="{BD5DF0DC-6975-40B2-A670-FB189ACB979A}" type="parTrans" cxnId="{22BA0F83-395B-4D3E-9298-4C8B94ED0CCB}">
      <dgm:prSet/>
      <dgm:spPr/>
      <dgm:t>
        <a:bodyPr/>
        <a:lstStyle/>
        <a:p>
          <a:endParaRPr lang="en-US"/>
        </a:p>
      </dgm:t>
    </dgm:pt>
    <dgm:pt modelId="{DE83A725-4602-495D-B8C3-9C8AA589DE23}" type="sibTrans" cxnId="{22BA0F83-395B-4D3E-9298-4C8B94ED0CCB}">
      <dgm:prSet/>
      <dgm:spPr/>
      <dgm:t>
        <a:bodyPr/>
        <a:lstStyle/>
        <a:p>
          <a:endParaRPr lang="en-US"/>
        </a:p>
      </dgm:t>
    </dgm:pt>
    <dgm:pt modelId="{AC4748FE-8385-4DD0-9763-25D4C75456E4}">
      <dgm:prSet/>
      <dgm:spPr/>
      <dgm:t>
        <a:bodyPr/>
        <a:lstStyle/>
        <a:p>
          <a:r>
            <a:rPr lang="en-US"/>
            <a:t>Preliminary Relief </a:t>
          </a:r>
        </a:p>
      </dgm:t>
    </dgm:pt>
    <dgm:pt modelId="{DB1CCE05-E787-4348-B313-5E30F03A7993}" type="parTrans" cxnId="{AD4D7B6C-335F-40FA-9889-8E325779EF35}">
      <dgm:prSet/>
      <dgm:spPr/>
      <dgm:t>
        <a:bodyPr/>
        <a:lstStyle/>
        <a:p>
          <a:endParaRPr lang="en-US"/>
        </a:p>
      </dgm:t>
    </dgm:pt>
    <dgm:pt modelId="{8104CAFE-5238-4C65-AEB5-9933D5D5B13C}" type="sibTrans" cxnId="{AD4D7B6C-335F-40FA-9889-8E325779EF35}">
      <dgm:prSet/>
      <dgm:spPr/>
      <dgm:t>
        <a:bodyPr/>
        <a:lstStyle/>
        <a:p>
          <a:endParaRPr lang="en-US"/>
        </a:p>
      </dgm:t>
    </dgm:pt>
    <dgm:pt modelId="{3FA49057-2095-4D7B-947A-5DEB4B1D5243}" type="pres">
      <dgm:prSet presAssocID="{414A83A5-BFB9-42DD-A072-174FD29240DE}" presName="matrix" presStyleCnt="0">
        <dgm:presLayoutVars>
          <dgm:chMax val="1"/>
          <dgm:dir/>
          <dgm:resizeHandles val="exact"/>
        </dgm:presLayoutVars>
      </dgm:prSet>
      <dgm:spPr/>
    </dgm:pt>
    <dgm:pt modelId="{976A4C58-99D6-48BB-BE0E-4163827A7295}" type="pres">
      <dgm:prSet presAssocID="{414A83A5-BFB9-42DD-A072-174FD29240DE}" presName="diamond" presStyleLbl="bgShp" presStyleIdx="0" presStyleCnt="1"/>
      <dgm:spPr/>
    </dgm:pt>
    <dgm:pt modelId="{6552D6EB-C8ED-4D2B-A208-3D76D5B125E0}" type="pres">
      <dgm:prSet presAssocID="{414A83A5-BFB9-42DD-A072-174FD29240DE}" presName="quad1" presStyleLbl="node1" presStyleIdx="0" presStyleCnt="4">
        <dgm:presLayoutVars>
          <dgm:chMax val="0"/>
          <dgm:chPref val="0"/>
          <dgm:bulletEnabled val="1"/>
        </dgm:presLayoutVars>
      </dgm:prSet>
      <dgm:spPr/>
    </dgm:pt>
    <dgm:pt modelId="{64F75CC4-0D54-4072-A4E7-64AB183E77EA}" type="pres">
      <dgm:prSet presAssocID="{414A83A5-BFB9-42DD-A072-174FD29240DE}" presName="quad2" presStyleLbl="node1" presStyleIdx="1" presStyleCnt="4">
        <dgm:presLayoutVars>
          <dgm:chMax val="0"/>
          <dgm:chPref val="0"/>
          <dgm:bulletEnabled val="1"/>
        </dgm:presLayoutVars>
      </dgm:prSet>
      <dgm:spPr/>
    </dgm:pt>
    <dgm:pt modelId="{78B866CE-D5DB-4975-8BF5-7CD7D947F548}" type="pres">
      <dgm:prSet presAssocID="{414A83A5-BFB9-42DD-A072-174FD29240DE}" presName="quad3" presStyleLbl="node1" presStyleIdx="2" presStyleCnt="4">
        <dgm:presLayoutVars>
          <dgm:chMax val="0"/>
          <dgm:chPref val="0"/>
          <dgm:bulletEnabled val="1"/>
        </dgm:presLayoutVars>
      </dgm:prSet>
      <dgm:spPr/>
    </dgm:pt>
    <dgm:pt modelId="{F61D6E9F-5FE3-4183-BA0E-61D606178FF5}" type="pres">
      <dgm:prSet presAssocID="{414A83A5-BFB9-42DD-A072-174FD29240DE}" presName="quad4" presStyleLbl="node1" presStyleIdx="3" presStyleCnt="4">
        <dgm:presLayoutVars>
          <dgm:chMax val="0"/>
          <dgm:chPref val="0"/>
          <dgm:bulletEnabled val="1"/>
        </dgm:presLayoutVars>
      </dgm:prSet>
      <dgm:spPr/>
    </dgm:pt>
  </dgm:ptLst>
  <dgm:cxnLst>
    <dgm:cxn modelId="{C9E12425-7924-4786-B11F-5D876E9CAF61}" type="presOf" srcId="{65E1D622-A6DF-4D00-98C6-AF2E6FEEFFCC}" destId="{64F75CC4-0D54-4072-A4E7-64AB183E77EA}" srcOrd="0" destOrd="0" presId="urn:microsoft.com/office/officeart/2005/8/layout/matrix3"/>
    <dgm:cxn modelId="{34AD5F5D-581E-43F9-8309-9CBE2DFB907E}" type="presOf" srcId="{AC4748FE-8385-4DD0-9763-25D4C75456E4}" destId="{F61D6E9F-5FE3-4183-BA0E-61D606178FF5}" srcOrd="0" destOrd="0" presId="urn:microsoft.com/office/officeart/2005/8/layout/matrix3"/>
    <dgm:cxn modelId="{7F087363-80F4-40AB-80A5-3F12B7314BB2}" type="presOf" srcId="{E28FA857-7917-4ACA-BB4E-B5BC00ADF9FF}" destId="{78B866CE-D5DB-4975-8BF5-7CD7D947F548}" srcOrd="0" destOrd="0" presId="urn:microsoft.com/office/officeart/2005/8/layout/matrix3"/>
    <dgm:cxn modelId="{AD4D7B6C-335F-40FA-9889-8E325779EF35}" srcId="{414A83A5-BFB9-42DD-A072-174FD29240DE}" destId="{AC4748FE-8385-4DD0-9763-25D4C75456E4}" srcOrd="3" destOrd="0" parTransId="{DB1CCE05-E787-4348-B313-5E30F03A7993}" sibTransId="{8104CAFE-5238-4C65-AEB5-9933D5D5B13C}"/>
    <dgm:cxn modelId="{6A5F5470-AE34-4E72-9380-A5A03572B03B}" type="presOf" srcId="{D317D2CA-7B1A-43FD-937E-BBF35E169102}" destId="{6552D6EB-C8ED-4D2B-A208-3D76D5B125E0}" srcOrd="0" destOrd="0" presId="urn:microsoft.com/office/officeart/2005/8/layout/matrix3"/>
    <dgm:cxn modelId="{22BA0F83-395B-4D3E-9298-4C8B94ED0CCB}" srcId="{414A83A5-BFB9-42DD-A072-174FD29240DE}" destId="{E28FA857-7917-4ACA-BB4E-B5BC00ADF9FF}" srcOrd="2" destOrd="0" parTransId="{BD5DF0DC-6975-40B2-A670-FB189ACB979A}" sibTransId="{DE83A725-4602-495D-B8C3-9C8AA589DE23}"/>
    <dgm:cxn modelId="{953C389C-06C0-4567-83C0-9FA8781F0045}" srcId="{414A83A5-BFB9-42DD-A072-174FD29240DE}" destId="{65E1D622-A6DF-4D00-98C6-AF2E6FEEFFCC}" srcOrd="1" destOrd="0" parTransId="{8DD8AFB1-1C11-4341-9919-B9C352A314E6}" sibTransId="{347F5450-DFA3-45EE-8B58-5B3CAD3F9B99}"/>
    <dgm:cxn modelId="{FC2416B6-C3CA-4FBA-81A4-BFE67DA3D1C5}" srcId="{414A83A5-BFB9-42DD-A072-174FD29240DE}" destId="{D317D2CA-7B1A-43FD-937E-BBF35E169102}" srcOrd="0" destOrd="0" parTransId="{2E945566-0B14-418B-A23F-55E33586059E}" sibTransId="{BBE88013-0DEB-45D8-AA4A-7D600ABB8060}"/>
    <dgm:cxn modelId="{EA2C13C5-B46D-4F55-AFAB-AA887052FCB1}" type="presOf" srcId="{414A83A5-BFB9-42DD-A072-174FD29240DE}" destId="{3FA49057-2095-4D7B-947A-5DEB4B1D5243}" srcOrd="0" destOrd="0" presId="urn:microsoft.com/office/officeart/2005/8/layout/matrix3"/>
    <dgm:cxn modelId="{92401912-2E34-4FDC-B737-A2F572856BC4}" type="presParOf" srcId="{3FA49057-2095-4D7B-947A-5DEB4B1D5243}" destId="{976A4C58-99D6-48BB-BE0E-4163827A7295}" srcOrd="0" destOrd="0" presId="urn:microsoft.com/office/officeart/2005/8/layout/matrix3"/>
    <dgm:cxn modelId="{B89ACE3A-8E23-40E6-B1D5-1F600A99D6F4}" type="presParOf" srcId="{3FA49057-2095-4D7B-947A-5DEB4B1D5243}" destId="{6552D6EB-C8ED-4D2B-A208-3D76D5B125E0}" srcOrd="1" destOrd="0" presId="urn:microsoft.com/office/officeart/2005/8/layout/matrix3"/>
    <dgm:cxn modelId="{225F1B82-79F4-49CA-8E4B-C41076E24E2C}" type="presParOf" srcId="{3FA49057-2095-4D7B-947A-5DEB4B1D5243}" destId="{64F75CC4-0D54-4072-A4E7-64AB183E77EA}" srcOrd="2" destOrd="0" presId="urn:microsoft.com/office/officeart/2005/8/layout/matrix3"/>
    <dgm:cxn modelId="{D046299E-68D0-405A-8D17-99B860BFC2DB}" type="presParOf" srcId="{3FA49057-2095-4D7B-947A-5DEB4B1D5243}" destId="{78B866CE-D5DB-4975-8BF5-7CD7D947F548}" srcOrd="3" destOrd="0" presId="urn:microsoft.com/office/officeart/2005/8/layout/matrix3"/>
    <dgm:cxn modelId="{95EC97F1-F9B5-43B1-8C5B-63BFC5A22F1E}" type="presParOf" srcId="{3FA49057-2095-4D7B-947A-5DEB4B1D5243}" destId="{F61D6E9F-5FE3-4183-BA0E-61D606178FF5}"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D7688DA-B0C0-4C48-A1ED-4E2EFD69C57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D38E42A6-5327-4C6D-ABA0-13EAB833CB7A}">
      <dgm:prSet/>
      <dgm:spPr/>
      <dgm:t>
        <a:bodyPr/>
        <a:lstStyle/>
        <a:p>
          <a:r>
            <a:rPr lang="en-US"/>
            <a:t>P&amp;A Network</a:t>
          </a:r>
        </a:p>
      </dgm:t>
    </dgm:pt>
    <dgm:pt modelId="{638B10C7-9454-40B2-AA23-2E2D2D1934B4}" type="parTrans" cxnId="{203AEC87-9CBF-40C3-8D37-5001C56E6C70}">
      <dgm:prSet/>
      <dgm:spPr/>
      <dgm:t>
        <a:bodyPr/>
        <a:lstStyle/>
        <a:p>
          <a:endParaRPr lang="en-US"/>
        </a:p>
      </dgm:t>
    </dgm:pt>
    <dgm:pt modelId="{BD295053-AA0D-462C-8ADB-E2E17AA1865D}" type="sibTrans" cxnId="{203AEC87-9CBF-40C3-8D37-5001C56E6C70}">
      <dgm:prSet/>
      <dgm:spPr/>
      <dgm:t>
        <a:bodyPr/>
        <a:lstStyle/>
        <a:p>
          <a:endParaRPr lang="en-US"/>
        </a:p>
      </dgm:t>
    </dgm:pt>
    <dgm:pt modelId="{E225FB28-E5D0-4365-A137-8CC6E3964494}">
      <dgm:prSet/>
      <dgm:spPr/>
      <dgm:t>
        <a:bodyPr/>
        <a:lstStyle/>
        <a:p>
          <a:r>
            <a:rPr lang="en-US"/>
            <a:t>Legal Services Providers – Lawhelp.org</a:t>
          </a:r>
        </a:p>
      </dgm:t>
    </dgm:pt>
    <dgm:pt modelId="{846D9FCD-2B2D-45D3-9F71-A19F241FFF16}" type="parTrans" cxnId="{AC759B49-3AB6-4C62-AC62-F90FF471E847}">
      <dgm:prSet/>
      <dgm:spPr/>
      <dgm:t>
        <a:bodyPr/>
        <a:lstStyle/>
        <a:p>
          <a:endParaRPr lang="en-US"/>
        </a:p>
      </dgm:t>
    </dgm:pt>
    <dgm:pt modelId="{9C478672-06EE-431A-AAB2-F232AEB6804D}" type="sibTrans" cxnId="{AC759B49-3AB6-4C62-AC62-F90FF471E847}">
      <dgm:prSet/>
      <dgm:spPr/>
      <dgm:t>
        <a:bodyPr/>
        <a:lstStyle/>
        <a:p>
          <a:endParaRPr lang="en-US"/>
        </a:p>
      </dgm:t>
    </dgm:pt>
    <dgm:pt modelId="{649649EC-215F-4BD4-8454-1C86F496804B}">
      <dgm:prSet/>
      <dgm:spPr/>
      <dgm:t>
        <a:bodyPr/>
        <a:lstStyle/>
        <a:p>
          <a:r>
            <a:rPr lang="en-US"/>
            <a:t>Ombudsman Services (Managed Care, OPWDD, Nursing Home)</a:t>
          </a:r>
        </a:p>
      </dgm:t>
    </dgm:pt>
    <dgm:pt modelId="{D75BFB6F-95A8-4279-862B-9DD2ADA3D799}" type="parTrans" cxnId="{DE1D8CFE-9AD0-4312-81BC-23A8036FEF55}">
      <dgm:prSet/>
      <dgm:spPr/>
      <dgm:t>
        <a:bodyPr/>
        <a:lstStyle/>
        <a:p>
          <a:endParaRPr lang="en-US"/>
        </a:p>
      </dgm:t>
    </dgm:pt>
    <dgm:pt modelId="{DFA31B17-4763-4A47-A988-0FC8FFBF507F}" type="sibTrans" cxnId="{DE1D8CFE-9AD0-4312-81BC-23A8036FEF55}">
      <dgm:prSet/>
      <dgm:spPr/>
      <dgm:t>
        <a:bodyPr/>
        <a:lstStyle/>
        <a:p>
          <a:endParaRPr lang="en-US"/>
        </a:p>
      </dgm:t>
    </dgm:pt>
    <dgm:pt modelId="{3B280F67-A04B-48E6-8C4C-BB5F7D41F3B2}">
      <dgm:prSet/>
      <dgm:spPr/>
      <dgm:t>
        <a:bodyPr/>
        <a:lstStyle/>
        <a:p>
          <a:r>
            <a:rPr lang="en-US"/>
            <a:t>Local Elected Representatives</a:t>
          </a:r>
        </a:p>
      </dgm:t>
    </dgm:pt>
    <dgm:pt modelId="{854C844A-A946-4157-A3AE-B41BF38CD49C}" type="parTrans" cxnId="{42C7ECF7-33C2-43F9-B30C-0D9592ECFD76}">
      <dgm:prSet/>
      <dgm:spPr/>
      <dgm:t>
        <a:bodyPr/>
        <a:lstStyle/>
        <a:p>
          <a:endParaRPr lang="en-US"/>
        </a:p>
      </dgm:t>
    </dgm:pt>
    <dgm:pt modelId="{7AE694A0-93F2-4983-9688-DC0100404064}" type="sibTrans" cxnId="{42C7ECF7-33C2-43F9-B30C-0D9592ECFD76}">
      <dgm:prSet/>
      <dgm:spPr/>
      <dgm:t>
        <a:bodyPr/>
        <a:lstStyle/>
        <a:p>
          <a:endParaRPr lang="en-US"/>
        </a:p>
      </dgm:t>
    </dgm:pt>
    <dgm:pt modelId="{F905FCE9-7564-4640-84F7-FB7F071C9354}" type="pres">
      <dgm:prSet presAssocID="{FD7688DA-B0C0-4C48-A1ED-4E2EFD69C573}" presName="linear" presStyleCnt="0">
        <dgm:presLayoutVars>
          <dgm:animLvl val="lvl"/>
          <dgm:resizeHandles val="exact"/>
        </dgm:presLayoutVars>
      </dgm:prSet>
      <dgm:spPr/>
    </dgm:pt>
    <dgm:pt modelId="{F7640D10-DB44-4752-9114-8D36EF4F7365}" type="pres">
      <dgm:prSet presAssocID="{D38E42A6-5327-4C6D-ABA0-13EAB833CB7A}" presName="parentText" presStyleLbl="node1" presStyleIdx="0" presStyleCnt="4">
        <dgm:presLayoutVars>
          <dgm:chMax val="0"/>
          <dgm:bulletEnabled val="1"/>
        </dgm:presLayoutVars>
      </dgm:prSet>
      <dgm:spPr/>
    </dgm:pt>
    <dgm:pt modelId="{FFD0EDD5-3967-4730-846F-24100416452A}" type="pres">
      <dgm:prSet presAssocID="{BD295053-AA0D-462C-8ADB-E2E17AA1865D}" presName="spacer" presStyleCnt="0"/>
      <dgm:spPr/>
    </dgm:pt>
    <dgm:pt modelId="{76EDDE4C-3CBC-4DA0-8C66-C9D4475FB86B}" type="pres">
      <dgm:prSet presAssocID="{E225FB28-E5D0-4365-A137-8CC6E3964494}" presName="parentText" presStyleLbl="node1" presStyleIdx="1" presStyleCnt="4">
        <dgm:presLayoutVars>
          <dgm:chMax val="0"/>
          <dgm:bulletEnabled val="1"/>
        </dgm:presLayoutVars>
      </dgm:prSet>
      <dgm:spPr/>
    </dgm:pt>
    <dgm:pt modelId="{812CDC29-BBFF-4A4F-AFEC-BA219373065E}" type="pres">
      <dgm:prSet presAssocID="{9C478672-06EE-431A-AAB2-F232AEB6804D}" presName="spacer" presStyleCnt="0"/>
      <dgm:spPr/>
    </dgm:pt>
    <dgm:pt modelId="{4C9B57A6-B7BB-4494-997F-DAEC23C46E0C}" type="pres">
      <dgm:prSet presAssocID="{649649EC-215F-4BD4-8454-1C86F496804B}" presName="parentText" presStyleLbl="node1" presStyleIdx="2" presStyleCnt="4">
        <dgm:presLayoutVars>
          <dgm:chMax val="0"/>
          <dgm:bulletEnabled val="1"/>
        </dgm:presLayoutVars>
      </dgm:prSet>
      <dgm:spPr/>
    </dgm:pt>
    <dgm:pt modelId="{7F21419E-EE52-4B6C-95A7-9FDFF935AF4E}" type="pres">
      <dgm:prSet presAssocID="{DFA31B17-4763-4A47-A988-0FC8FFBF507F}" presName="spacer" presStyleCnt="0"/>
      <dgm:spPr/>
    </dgm:pt>
    <dgm:pt modelId="{255A9D97-0B19-4838-8362-9E26B83348FE}" type="pres">
      <dgm:prSet presAssocID="{3B280F67-A04B-48E6-8C4C-BB5F7D41F3B2}" presName="parentText" presStyleLbl="node1" presStyleIdx="3" presStyleCnt="4">
        <dgm:presLayoutVars>
          <dgm:chMax val="0"/>
          <dgm:bulletEnabled val="1"/>
        </dgm:presLayoutVars>
      </dgm:prSet>
      <dgm:spPr/>
    </dgm:pt>
  </dgm:ptLst>
  <dgm:cxnLst>
    <dgm:cxn modelId="{1F1EF00F-D29A-4851-9A81-B5E3E3F6A413}" type="presOf" srcId="{649649EC-215F-4BD4-8454-1C86F496804B}" destId="{4C9B57A6-B7BB-4494-997F-DAEC23C46E0C}" srcOrd="0" destOrd="0" presId="urn:microsoft.com/office/officeart/2005/8/layout/vList2"/>
    <dgm:cxn modelId="{AC759B49-3AB6-4C62-AC62-F90FF471E847}" srcId="{FD7688DA-B0C0-4C48-A1ED-4E2EFD69C573}" destId="{E225FB28-E5D0-4365-A137-8CC6E3964494}" srcOrd="1" destOrd="0" parTransId="{846D9FCD-2B2D-45D3-9F71-A19F241FFF16}" sibTransId="{9C478672-06EE-431A-AAB2-F232AEB6804D}"/>
    <dgm:cxn modelId="{F476CD6E-982D-45EE-B328-EC57D5F45DBC}" type="presOf" srcId="{E225FB28-E5D0-4365-A137-8CC6E3964494}" destId="{76EDDE4C-3CBC-4DA0-8C66-C9D4475FB86B}" srcOrd="0" destOrd="0" presId="urn:microsoft.com/office/officeart/2005/8/layout/vList2"/>
    <dgm:cxn modelId="{203AEC87-9CBF-40C3-8D37-5001C56E6C70}" srcId="{FD7688DA-B0C0-4C48-A1ED-4E2EFD69C573}" destId="{D38E42A6-5327-4C6D-ABA0-13EAB833CB7A}" srcOrd="0" destOrd="0" parTransId="{638B10C7-9454-40B2-AA23-2E2D2D1934B4}" sibTransId="{BD295053-AA0D-462C-8ADB-E2E17AA1865D}"/>
    <dgm:cxn modelId="{B869F296-5394-44BC-8058-49B924610BF4}" type="presOf" srcId="{3B280F67-A04B-48E6-8C4C-BB5F7D41F3B2}" destId="{255A9D97-0B19-4838-8362-9E26B83348FE}" srcOrd="0" destOrd="0" presId="urn:microsoft.com/office/officeart/2005/8/layout/vList2"/>
    <dgm:cxn modelId="{20378A98-DBB9-4426-B40A-943DE9BC4A98}" type="presOf" srcId="{FD7688DA-B0C0-4C48-A1ED-4E2EFD69C573}" destId="{F905FCE9-7564-4640-84F7-FB7F071C9354}" srcOrd="0" destOrd="0" presId="urn:microsoft.com/office/officeart/2005/8/layout/vList2"/>
    <dgm:cxn modelId="{4C0961D4-E0A5-40CF-BA33-E85BCFA214F2}" type="presOf" srcId="{D38E42A6-5327-4C6D-ABA0-13EAB833CB7A}" destId="{F7640D10-DB44-4752-9114-8D36EF4F7365}" srcOrd="0" destOrd="0" presId="urn:microsoft.com/office/officeart/2005/8/layout/vList2"/>
    <dgm:cxn modelId="{42C7ECF7-33C2-43F9-B30C-0D9592ECFD76}" srcId="{FD7688DA-B0C0-4C48-A1ED-4E2EFD69C573}" destId="{3B280F67-A04B-48E6-8C4C-BB5F7D41F3B2}" srcOrd="3" destOrd="0" parTransId="{854C844A-A946-4157-A3AE-B41BF38CD49C}" sibTransId="{7AE694A0-93F2-4983-9688-DC0100404064}"/>
    <dgm:cxn modelId="{DE1D8CFE-9AD0-4312-81BC-23A8036FEF55}" srcId="{FD7688DA-B0C0-4C48-A1ED-4E2EFD69C573}" destId="{649649EC-215F-4BD4-8454-1C86F496804B}" srcOrd="2" destOrd="0" parTransId="{D75BFB6F-95A8-4279-862B-9DD2ADA3D799}" sibTransId="{DFA31B17-4763-4A47-A988-0FC8FFBF507F}"/>
    <dgm:cxn modelId="{1DBB5E45-AE94-4A42-BE9F-61E5DD9F1B32}" type="presParOf" srcId="{F905FCE9-7564-4640-84F7-FB7F071C9354}" destId="{F7640D10-DB44-4752-9114-8D36EF4F7365}" srcOrd="0" destOrd="0" presId="urn:microsoft.com/office/officeart/2005/8/layout/vList2"/>
    <dgm:cxn modelId="{5390489E-2273-49F7-A0A8-4DA8F1A5389F}" type="presParOf" srcId="{F905FCE9-7564-4640-84F7-FB7F071C9354}" destId="{FFD0EDD5-3967-4730-846F-24100416452A}" srcOrd="1" destOrd="0" presId="urn:microsoft.com/office/officeart/2005/8/layout/vList2"/>
    <dgm:cxn modelId="{16202CCE-0263-4043-8D1F-32A4F466C0AC}" type="presParOf" srcId="{F905FCE9-7564-4640-84F7-FB7F071C9354}" destId="{76EDDE4C-3CBC-4DA0-8C66-C9D4475FB86B}" srcOrd="2" destOrd="0" presId="urn:microsoft.com/office/officeart/2005/8/layout/vList2"/>
    <dgm:cxn modelId="{D078BDB7-C8DC-4BEC-B9A6-703C621BD4A3}" type="presParOf" srcId="{F905FCE9-7564-4640-84F7-FB7F071C9354}" destId="{812CDC29-BBFF-4A4F-AFEC-BA219373065E}" srcOrd="3" destOrd="0" presId="urn:microsoft.com/office/officeart/2005/8/layout/vList2"/>
    <dgm:cxn modelId="{55B399A3-5C4D-4E95-94C4-6FAA9D2323A7}" type="presParOf" srcId="{F905FCE9-7564-4640-84F7-FB7F071C9354}" destId="{4C9B57A6-B7BB-4494-997F-DAEC23C46E0C}" srcOrd="4" destOrd="0" presId="urn:microsoft.com/office/officeart/2005/8/layout/vList2"/>
    <dgm:cxn modelId="{4D6E15FA-B06F-4DAA-BA63-951FBF49F1DA}" type="presParOf" srcId="{F905FCE9-7564-4640-84F7-FB7F071C9354}" destId="{7F21419E-EE52-4B6C-95A7-9FDFF935AF4E}" srcOrd="5" destOrd="0" presId="urn:microsoft.com/office/officeart/2005/8/layout/vList2"/>
    <dgm:cxn modelId="{4A2D317F-322E-4A36-9D9A-4F66178EB9A1}" type="presParOf" srcId="{F905FCE9-7564-4640-84F7-FB7F071C9354}" destId="{255A9D97-0B19-4838-8362-9E26B83348F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E39911-04C6-4A81-BB89-4632B2876345}" type="doc">
      <dgm:prSet loTypeId="urn:microsoft.com/office/officeart/2005/8/layout/vProcess5" loCatId="process" qsTypeId="urn:microsoft.com/office/officeart/2005/8/quickstyle/simple2" qsCatId="simple" csTypeId="urn:microsoft.com/office/officeart/2005/8/colors/accent1_2" csCatId="accent1" phldr="1"/>
      <dgm:spPr/>
      <dgm:t>
        <a:bodyPr/>
        <a:lstStyle/>
        <a:p>
          <a:endParaRPr lang="en-US"/>
        </a:p>
      </dgm:t>
    </dgm:pt>
    <dgm:pt modelId="{3D4408D2-1553-4AF6-9933-52052EDC4ACC}">
      <dgm:prSet/>
      <dgm:spPr/>
      <dgm:t>
        <a:bodyPr/>
        <a:lstStyle/>
        <a:p>
          <a:r>
            <a:rPr lang="en-US" b="0" dirty="0"/>
            <a:t>Disability Rights New York is the Statewide Protection and Advocacy System and Client Assistance Program</a:t>
          </a:r>
        </a:p>
      </dgm:t>
    </dgm:pt>
    <dgm:pt modelId="{90B06728-A60B-448F-AFF7-F59253913665}" type="parTrans" cxnId="{3215F2E9-61D4-4288-A5CB-9E28FBB8A087}">
      <dgm:prSet/>
      <dgm:spPr/>
      <dgm:t>
        <a:bodyPr/>
        <a:lstStyle/>
        <a:p>
          <a:endParaRPr lang="en-US"/>
        </a:p>
      </dgm:t>
    </dgm:pt>
    <dgm:pt modelId="{DB5FB0AF-A542-422F-99DC-161BF403E1BE}" type="sibTrans" cxnId="{3215F2E9-61D4-4288-A5CB-9E28FBB8A087}">
      <dgm:prSet/>
      <dgm:spPr/>
      <dgm:t>
        <a:bodyPr/>
        <a:lstStyle/>
        <a:p>
          <a:endParaRPr lang="en-US"/>
        </a:p>
      </dgm:t>
    </dgm:pt>
    <dgm:pt modelId="{04E89EF0-7DE2-49C3-80DA-579BA076EED9}">
      <dgm:prSet/>
      <dgm:spPr/>
      <dgm:t>
        <a:bodyPr/>
        <a:lstStyle/>
        <a:p>
          <a:r>
            <a:rPr lang="en-US"/>
            <a:t>DRNY advocates for New Yorkers with disabilities to enable them to:</a:t>
          </a:r>
        </a:p>
      </dgm:t>
    </dgm:pt>
    <dgm:pt modelId="{771081E2-E792-4730-BE9F-77C08AA31DF3}" type="parTrans" cxnId="{6D92F954-4A00-48DA-A2AA-DFAA5776A1FA}">
      <dgm:prSet/>
      <dgm:spPr/>
      <dgm:t>
        <a:bodyPr/>
        <a:lstStyle/>
        <a:p>
          <a:endParaRPr lang="en-US"/>
        </a:p>
      </dgm:t>
    </dgm:pt>
    <dgm:pt modelId="{95048FD1-E8E7-4665-86AD-CCE465817F70}" type="sibTrans" cxnId="{6D92F954-4A00-48DA-A2AA-DFAA5776A1FA}">
      <dgm:prSet/>
      <dgm:spPr/>
      <dgm:t>
        <a:bodyPr/>
        <a:lstStyle/>
        <a:p>
          <a:endParaRPr lang="en-US"/>
        </a:p>
      </dgm:t>
    </dgm:pt>
    <dgm:pt modelId="{8B386C86-5E3D-4F71-8D55-B20D577DC46A}">
      <dgm:prSet/>
      <dgm:spPr/>
      <dgm:t>
        <a:bodyPr/>
        <a:lstStyle/>
        <a:p>
          <a:r>
            <a:rPr lang="en-US"/>
            <a:t>Exercise their own life choices</a:t>
          </a:r>
        </a:p>
      </dgm:t>
    </dgm:pt>
    <dgm:pt modelId="{72DC330E-1F22-4ECE-870A-548D00427A12}" type="parTrans" cxnId="{82E12DD3-2F23-4F80-A093-C47E05DD7287}">
      <dgm:prSet/>
      <dgm:spPr/>
      <dgm:t>
        <a:bodyPr/>
        <a:lstStyle/>
        <a:p>
          <a:endParaRPr lang="en-US"/>
        </a:p>
      </dgm:t>
    </dgm:pt>
    <dgm:pt modelId="{A409E832-D133-4D7C-8AEB-7D511DB5AE3D}" type="sibTrans" cxnId="{82E12DD3-2F23-4F80-A093-C47E05DD7287}">
      <dgm:prSet/>
      <dgm:spPr/>
      <dgm:t>
        <a:bodyPr/>
        <a:lstStyle/>
        <a:p>
          <a:endParaRPr lang="en-US"/>
        </a:p>
      </dgm:t>
    </dgm:pt>
    <dgm:pt modelId="{2DFF38B3-C35B-4F5F-AA64-509A2B70B0AA}">
      <dgm:prSet/>
      <dgm:spPr/>
      <dgm:t>
        <a:bodyPr/>
        <a:lstStyle/>
        <a:p>
          <a:r>
            <a:rPr lang="en-US"/>
            <a:t>Fully participate in their communities</a:t>
          </a:r>
        </a:p>
      </dgm:t>
    </dgm:pt>
    <dgm:pt modelId="{3F5B7F96-CE27-4A51-87A3-C8AC3C4F8AB4}" type="parTrans" cxnId="{FC27805C-752E-4E6F-8EF5-A50A5CBD05AE}">
      <dgm:prSet/>
      <dgm:spPr/>
      <dgm:t>
        <a:bodyPr/>
        <a:lstStyle/>
        <a:p>
          <a:endParaRPr lang="en-US"/>
        </a:p>
      </dgm:t>
    </dgm:pt>
    <dgm:pt modelId="{59615EBB-A493-41C2-9DF5-CD4C170F4E16}" type="sibTrans" cxnId="{FC27805C-752E-4E6F-8EF5-A50A5CBD05AE}">
      <dgm:prSet/>
      <dgm:spPr/>
      <dgm:t>
        <a:bodyPr/>
        <a:lstStyle/>
        <a:p>
          <a:endParaRPr lang="en-US"/>
        </a:p>
      </dgm:t>
    </dgm:pt>
    <dgm:pt modelId="{1CE3544F-C057-4B68-ABC8-EC14973D1781}">
      <dgm:prSet/>
      <dgm:spPr/>
      <dgm:t>
        <a:bodyPr/>
        <a:lstStyle/>
        <a:p>
          <a:r>
            <a:rPr lang="en-US"/>
            <a:t>Enforce their civil and legal rights</a:t>
          </a:r>
        </a:p>
      </dgm:t>
    </dgm:pt>
    <dgm:pt modelId="{5D68AB51-A107-43EC-BB61-399BF85D1FD5}" type="parTrans" cxnId="{DFD098DA-7F94-41EE-80DB-7B50593408B1}">
      <dgm:prSet/>
      <dgm:spPr/>
      <dgm:t>
        <a:bodyPr/>
        <a:lstStyle/>
        <a:p>
          <a:endParaRPr lang="en-US"/>
        </a:p>
      </dgm:t>
    </dgm:pt>
    <dgm:pt modelId="{DAA6F219-F20B-4E3E-B26D-21450451C827}" type="sibTrans" cxnId="{DFD098DA-7F94-41EE-80DB-7B50593408B1}">
      <dgm:prSet/>
      <dgm:spPr/>
      <dgm:t>
        <a:bodyPr/>
        <a:lstStyle/>
        <a:p>
          <a:endParaRPr lang="en-US"/>
        </a:p>
      </dgm:t>
    </dgm:pt>
    <dgm:pt modelId="{384A68A1-DA30-4628-AF67-FC260FA4AB2D}" type="pres">
      <dgm:prSet presAssocID="{21E39911-04C6-4A81-BB89-4632B2876345}" presName="outerComposite" presStyleCnt="0">
        <dgm:presLayoutVars>
          <dgm:chMax val="5"/>
          <dgm:dir/>
          <dgm:resizeHandles val="exact"/>
        </dgm:presLayoutVars>
      </dgm:prSet>
      <dgm:spPr/>
    </dgm:pt>
    <dgm:pt modelId="{350ECBF8-585F-4A3D-9A9A-97DAA7AD9767}" type="pres">
      <dgm:prSet presAssocID="{21E39911-04C6-4A81-BB89-4632B2876345}" presName="dummyMaxCanvas" presStyleCnt="0">
        <dgm:presLayoutVars/>
      </dgm:prSet>
      <dgm:spPr/>
    </dgm:pt>
    <dgm:pt modelId="{A3799E97-9A7A-48EA-95E0-C68047362830}" type="pres">
      <dgm:prSet presAssocID="{21E39911-04C6-4A81-BB89-4632B2876345}" presName="TwoNodes_1" presStyleLbl="node1" presStyleIdx="0" presStyleCnt="2">
        <dgm:presLayoutVars>
          <dgm:bulletEnabled val="1"/>
        </dgm:presLayoutVars>
      </dgm:prSet>
      <dgm:spPr/>
    </dgm:pt>
    <dgm:pt modelId="{0E997E02-8FF9-4D28-BED8-B8063D5BEAA1}" type="pres">
      <dgm:prSet presAssocID="{21E39911-04C6-4A81-BB89-4632B2876345}" presName="TwoNodes_2" presStyleLbl="node1" presStyleIdx="1" presStyleCnt="2">
        <dgm:presLayoutVars>
          <dgm:bulletEnabled val="1"/>
        </dgm:presLayoutVars>
      </dgm:prSet>
      <dgm:spPr/>
    </dgm:pt>
    <dgm:pt modelId="{DE71C5DA-8FE1-4CEB-A061-75EC0109A06A}" type="pres">
      <dgm:prSet presAssocID="{21E39911-04C6-4A81-BB89-4632B2876345}" presName="TwoConn_1-2" presStyleLbl="fgAccFollowNode1" presStyleIdx="0" presStyleCnt="1">
        <dgm:presLayoutVars>
          <dgm:bulletEnabled val="1"/>
        </dgm:presLayoutVars>
      </dgm:prSet>
      <dgm:spPr/>
    </dgm:pt>
    <dgm:pt modelId="{888FBFDF-7AEE-4F17-A184-CC8489979C94}" type="pres">
      <dgm:prSet presAssocID="{21E39911-04C6-4A81-BB89-4632B2876345}" presName="TwoNodes_1_text" presStyleLbl="node1" presStyleIdx="1" presStyleCnt="2">
        <dgm:presLayoutVars>
          <dgm:bulletEnabled val="1"/>
        </dgm:presLayoutVars>
      </dgm:prSet>
      <dgm:spPr/>
    </dgm:pt>
    <dgm:pt modelId="{DCAE053E-E066-44EA-BDB7-19BEC36552E2}" type="pres">
      <dgm:prSet presAssocID="{21E39911-04C6-4A81-BB89-4632B2876345}" presName="TwoNodes_2_text" presStyleLbl="node1" presStyleIdx="1" presStyleCnt="2">
        <dgm:presLayoutVars>
          <dgm:bulletEnabled val="1"/>
        </dgm:presLayoutVars>
      </dgm:prSet>
      <dgm:spPr/>
    </dgm:pt>
  </dgm:ptLst>
  <dgm:cxnLst>
    <dgm:cxn modelId="{5F5D870E-48FC-42E6-B7B8-B16791D42E9C}" type="presOf" srcId="{04E89EF0-7DE2-49C3-80DA-579BA076EED9}" destId="{0E997E02-8FF9-4D28-BED8-B8063D5BEAA1}" srcOrd="0" destOrd="0" presId="urn:microsoft.com/office/officeart/2005/8/layout/vProcess5"/>
    <dgm:cxn modelId="{80C94C25-23C5-4D64-A12A-14E41A8EE84F}" type="presOf" srcId="{2DFF38B3-C35B-4F5F-AA64-509A2B70B0AA}" destId="{DCAE053E-E066-44EA-BDB7-19BEC36552E2}" srcOrd="1" destOrd="2" presId="urn:microsoft.com/office/officeart/2005/8/layout/vProcess5"/>
    <dgm:cxn modelId="{48831140-FDF3-4783-B6C2-C9761E14E39D}" type="presOf" srcId="{8B386C86-5E3D-4F71-8D55-B20D577DC46A}" destId="{DCAE053E-E066-44EA-BDB7-19BEC36552E2}" srcOrd="1" destOrd="1" presId="urn:microsoft.com/office/officeart/2005/8/layout/vProcess5"/>
    <dgm:cxn modelId="{FC27805C-752E-4E6F-8EF5-A50A5CBD05AE}" srcId="{04E89EF0-7DE2-49C3-80DA-579BA076EED9}" destId="{2DFF38B3-C35B-4F5F-AA64-509A2B70B0AA}" srcOrd="1" destOrd="0" parTransId="{3F5B7F96-CE27-4A51-87A3-C8AC3C4F8AB4}" sibTransId="{59615EBB-A493-41C2-9DF5-CD4C170F4E16}"/>
    <dgm:cxn modelId="{2C63B25C-FD97-419B-9CF6-FCC23F2948C1}" type="presOf" srcId="{DB5FB0AF-A542-422F-99DC-161BF403E1BE}" destId="{DE71C5DA-8FE1-4CEB-A061-75EC0109A06A}" srcOrd="0" destOrd="0" presId="urn:microsoft.com/office/officeart/2005/8/layout/vProcess5"/>
    <dgm:cxn modelId="{0FFCC74D-CE3A-411F-9242-8FC71B9FEB8D}" type="presOf" srcId="{3D4408D2-1553-4AF6-9933-52052EDC4ACC}" destId="{A3799E97-9A7A-48EA-95E0-C68047362830}" srcOrd="0" destOrd="0" presId="urn:microsoft.com/office/officeart/2005/8/layout/vProcess5"/>
    <dgm:cxn modelId="{6D92F954-4A00-48DA-A2AA-DFAA5776A1FA}" srcId="{21E39911-04C6-4A81-BB89-4632B2876345}" destId="{04E89EF0-7DE2-49C3-80DA-579BA076EED9}" srcOrd="1" destOrd="0" parTransId="{771081E2-E792-4730-BE9F-77C08AA31DF3}" sibTransId="{95048FD1-E8E7-4665-86AD-CCE465817F70}"/>
    <dgm:cxn modelId="{5D354C5A-6161-445C-BB22-B086294220B1}" type="presOf" srcId="{1CE3544F-C057-4B68-ABC8-EC14973D1781}" destId="{DCAE053E-E066-44EA-BDB7-19BEC36552E2}" srcOrd="1" destOrd="3" presId="urn:microsoft.com/office/officeart/2005/8/layout/vProcess5"/>
    <dgm:cxn modelId="{074E9FA1-141A-4EE1-A638-66FA53223131}" type="presOf" srcId="{3D4408D2-1553-4AF6-9933-52052EDC4ACC}" destId="{888FBFDF-7AEE-4F17-A184-CC8489979C94}" srcOrd="1" destOrd="0" presId="urn:microsoft.com/office/officeart/2005/8/layout/vProcess5"/>
    <dgm:cxn modelId="{2E9759A4-CD88-483F-AB20-D7ABF50A6651}" type="presOf" srcId="{1CE3544F-C057-4B68-ABC8-EC14973D1781}" destId="{0E997E02-8FF9-4D28-BED8-B8063D5BEAA1}" srcOrd="0" destOrd="3" presId="urn:microsoft.com/office/officeart/2005/8/layout/vProcess5"/>
    <dgm:cxn modelId="{D6EA40AA-064E-452C-BFC0-169F06090C57}" type="presOf" srcId="{8B386C86-5E3D-4F71-8D55-B20D577DC46A}" destId="{0E997E02-8FF9-4D28-BED8-B8063D5BEAA1}" srcOrd="0" destOrd="1" presId="urn:microsoft.com/office/officeart/2005/8/layout/vProcess5"/>
    <dgm:cxn modelId="{EC68E4AF-69B2-4E5E-A650-16AC831EEAFB}" type="presOf" srcId="{2DFF38B3-C35B-4F5F-AA64-509A2B70B0AA}" destId="{0E997E02-8FF9-4D28-BED8-B8063D5BEAA1}" srcOrd="0" destOrd="2" presId="urn:microsoft.com/office/officeart/2005/8/layout/vProcess5"/>
    <dgm:cxn modelId="{82E12DD3-2F23-4F80-A093-C47E05DD7287}" srcId="{04E89EF0-7DE2-49C3-80DA-579BA076EED9}" destId="{8B386C86-5E3D-4F71-8D55-B20D577DC46A}" srcOrd="0" destOrd="0" parTransId="{72DC330E-1F22-4ECE-870A-548D00427A12}" sibTransId="{A409E832-D133-4D7C-8AEB-7D511DB5AE3D}"/>
    <dgm:cxn modelId="{DFD098DA-7F94-41EE-80DB-7B50593408B1}" srcId="{04E89EF0-7DE2-49C3-80DA-579BA076EED9}" destId="{1CE3544F-C057-4B68-ABC8-EC14973D1781}" srcOrd="2" destOrd="0" parTransId="{5D68AB51-A107-43EC-BB61-399BF85D1FD5}" sibTransId="{DAA6F219-F20B-4E3E-B26D-21450451C827}"/>
    <dgm:cxn modelId="{3709EEE8-3E51-4A31-B153-17FD119FCA55}" type="presOf" srcId="{04E89EF0-7DE2-49C3-80DA-579BA076EED9}" destId="{DCAE053E-E066-44EA-BDB7-19BEC36552E2}" srcOrd="1" destOrd="0" presId="urn:microsoft.com/office/officeart/2005/8/layout/vProcess5"/>
    <dgm:cxn modelId="{3215F2E9-61D4-4288-A5CB-9E28FBB8A087}" srcId="{21E39911-04C6-4A81-BB89-4632B2876345}" destId="{3D4408D2-1553-4AF6-9933-52052EDC4ACC}" srcOrd="0" destOrd="0" parTransId="{90B06728-A60B-448F-AFF7-F59253913665}" sibTransId="{DB5FB0AF-A542-422F-99DC-161BF403E1BE}"/>
    <dgm:cxn modelId="{E99A6AEF-6283-41A0-B0D9-A07124E01C29}" type="presOf" srcId="{21E39911-04C6-4A81-BB89-4632B2876345}" destId="{384A68A1-DA30-4628-AF67-FC260FA4AB2D}" srcOrd="0" destOrd="0" presId="urn:microsoft.com/office/officeart/2005/8/layout/vProcess5"/>
    <dgm:cxn modelId="{4F7B5F32-746F-4AED-B787-BE564BD49E7B}" type="presParOf" srcId="{384A68A1-DA30-4628-AF67-FC260FA4AB2D}" destId="{350ECBF8-585F-4A3D-9A9A-97DAA7AD9767}" srcOrd="0" destOrd="0" presId="urn:microsoft.com/office/officeart/2005/8/layout/vProcess5"/>
    <dgm:cxn modelId="{FCC836E2-2BB7-4835-95C8-5D5CCC2DA814}" type="presParOf" srcId="{384A68A1-DA30-4628-AF67-FC260FA4AB2D}" destId="{A3799E97-9A7A-48EA-95E0-C68047362830}" srcOrd="1" destOrd="0" presId="urn:microsoft.com/office/officeart/2005/8/layout/vProcess5"/>
    <dgm:cxn modelId="{5B5E6C27-56D3-47E4-808C-B26ECC81726F}" type="presParOf" srcId="{384A68A1-DA30-4628-AF67-FC260FA4AB2D}" destId="{0E997E02-8FF9-4D28-BED8-B8063D5BEAA1}" srcOrd="2" destOrd="0" presId="urn:microsoft.com/office/officeart/2005/8/layout/vProcess5"/>
    <dgm:cxn modelId="{368BD147-9CD5-48B3-BEB4-6565D992D324}" type="presParOf" srcId="{384A68A1-DA30-4628-AF67-FC260FA4AB2D}" destId="{DE71C5DA-8FE1-4CEB-A061-75EC0109A06A}" srcOrd="3" destOrd="0" presId="urn:microsoft.com/office/officeart/2005/8/layout/vProcess5"/>
    <dgm:cxn modelId="{7F4BDCB8-9EDC-43AD-9709-58C514B60BF4}" type="presParOf" srcId="{384A68A1-DA30-4628-AF67-FC260FA4AB2D}" destId="{888FBFDF-7AEE-4F17-A184-CC8489979C94}" srcOrd="4" destOrd="0" presId="urn:microsoft.com/office/officeart/2005/8/layout/vProcess5"/>
    <dgm:cxn modelId="{4C16A0ED-34A5-4B3A-A8E2-3E64752B2423}" type="presParOf" srcId="{384A68A1-DA30-4628-AF67-FC260FA4AB2D}" destId="{DCAE053E-E066-44EA-BDB7-19BEC36552E2}"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8295FF-CC2B-42C8-9704-F1A08DF339F3}" type="doc">
      <dgm:prSet loTypeId="urn:microsoft.com/office/officeart/2005/8/layout/default" loCatId="list" qsTypeId="urn:microsoft.com/office/officeart/2005/8/quickstyle/simple5" qsCatId="simple" csTypeId="urn:microsoft.com/office/officeart/2005/8/colors/accent1_2" csCatId="accent1"/>
      <dgm:spPr/>
      <dgm:t>
        <a:bodyPr/>
        <a:lstStyle/>
        <a:p>
          <a:endParaRPr lang="en-US"/>
        </a:p>
      </dgm:t>
    </dgm:pt>
    <dgm:pt modelId="{1989538B-4A5E-440E-8D66-C949E7DA628A}">
      <dgm:prSet/>
      <dgm:spPr/>
      <dgm:t>
        <a:bodyPr/>
        <a:lstStyle/>
        <a:p>
          <a:r>
            <a:rPr lang="en-US"/>
            <a:t>Client Assistance Program (CAP)</a:t>
          </a:r>
        </a:p>
      </dgm:t>
    </dgm:pt>
    <dgm:pt modelId="{C23F3511-A6B3-445D-9B37-7D6D621BCAAB}" type="parTrans" cxnId="{FE5EC965-C9DB-41FD-A4BB-43AB857CA048}">
      <dgm:prSet/>
      <dgm:spPr/>
      <dgm:t>
        <a:bodyPr/>
        <a:lstStyle/>
        <a:p>
          <a:endParaRPr lang="en-US"/>
        </a:p>
      </dgm:t>
    </dgm:pt>
    <dgm:pt modelId="{AFF878DB-DDC2-480F-9D20-A9D44F1200EA}" type="sibTrans" cxnId="{FE5EC965-C9DB-41FD-A4BB-43AB857CA048}">
      <dgm:prSet/>
      <dgm:spPr/>
      <dgm:t>
        <a:bodyPr/>
        <a:lstStyle/>
        <a:p>
          <a:endParaRPr lang="en-US"/>
        </a:p>
      </dgm:t>
    </dgm:pt>
    <dgm:pt modelId="{C885176F-A4D5-4EA0-AEA4-18CA3E7ACB8C}">
      <dgm:prSet/>
      <dgm:spPr/>
      <dgm:t>
        <a:bodyPr/>
        <a:lstStyle/>
        <a:p>
          <a:r>
            <a:rPr lang="en-US"/>
            <a:t>P&amp;A for Persons with Developmental Disabilities (PADD)</a:t>
          </a:r>
        </a:p>
      </dgm:t>
    </dgm:pt>
    <dgm:pt modelId="{D9E6B8AF-8023-47E0-958C-DF848D5F167C}" type="parTrans" cxnId="{787ADF21-1DA3-4EE5-9CB0-507AE7470625}">
      <dgm:prSet/>
      <dgm:spPr/>
      <dgm:t>
        <a:bodyPr/>
        <a:lstStyle/>
        <a:p>
          <a:endParaRPr lang="en-US"/>
        </a:p>
      </dgm:t>
    </dgm:pt>
    <dgm:pt modelId="{9E567CAB-FD56-4943-BA59-F0610E4AA839}" type="sibTrans" cxnId="{787ADF21-1DA3-4EE5-9CB0-507AE7470625}">
      <dgm:prSet/>
      <dgm:spPr/>
      <dgm:t>
        <a:bodyPr/>
        <a:lstStyle/>
        <a:p>
          <a:endParaRPr lang="en-US"/>
        </a:p>
      </dgm:t>
    </dgm:pt>
    <dgm:pt modelId="{7ABBD206-7C27-4690-9945-1B65E9B6CBA2}">
      <dgm:prSet/>
      <dgm:spPr/>
      <dgm:t>
        <a:bodyPr/>
        <a:lstStyle/>
        <a:p>
          <a:r>
            <a:rPr lang="en-US"/>
            <a:t>P&amp;A for Individuals with Traumatic Brain Injuries (PATBI)</a:t>
          </a:r>
        </a:p>
      </dgm:t>
    </dgm:pt>
    <dgm:pt modelId="{4D5C2463-1747-43BB-B6BC-A3E209205870}" type="parTrans" cxnId="{32283E49-CE18-4345-9DB8-001E73A78576}">
      <dgm:prSet/>
      <dgm:spPr/>
      <dgm:t>
        <a:bodyPr/>
        <a:lstStyle/>
        <a:p>
          <a:endParaRPr lang="en-US"/>
        </a:p>
      </dgm:t>
    </dgm:pt>
    <dgm:pt modelId="{A539F97B-7A16-485C-A9D8-43E9861BB8FE}" type="sibTrans" cxnId="{32283E49-CE18-4345-9DB8-001E73A78576}">
      <dgm:prSet/>
      <dgm:spPr/>
      <dgm:t>
        <a:bodyPr/>
        <a:lstStyle/>
        <a:p>
          <a:endParaRPr lang="en-US"/>
        </a:p>
      </dgm:t>
    </dgm:pt>
    <dgm:pt modelId="{3AB4272B-E49C-4B5D-A70E-73BBC852F5E9}">
      <dgm:prSet/>
      <dgm:spPr/>
      <dgm:t>
        <a:bodyPr/>
        <a:lstStyle/>
        <a:p>
          <a:r>
            <a:rPr lang="en-US"/>
            <a:t>P&amp;A for Individuals with Mental Illness (PAIMI)</a:t>
          </a:r>
        </a:p>
      </dgm:t>
    </dgm:pt>
    <dgm:pt modelId="{4C0C9CED-5E67-49DF-AEFE-F40B2491CC2D}" type="parTrans" cxnId="{50F2A417-0639-4F6A-8811-187F3C976D14}">
      <dgm:prSet/>
      <dgm:spPr/>
      <dgm:t>
        <a:bodyPr/>
        <a:lstStyle/>
        <a:p>
          <a:endParaRPr lang="en-US"/>
        </a:p>
      </dgm:t>
    </dgm:pt>
    <dgm:pt modelId="{C588F54F-0F67-465A-AE46-A9E6C59961B2}" type="sibTrans" cxnId="{50F2A417-0639-4F6A-8811-187F3C976D14}">
      <dgm:prSet/>
      <dgm:spPr/>
      <dgm:t>
        <a:bodyPr/>
        <a:lstStyle/>
        <a:p>
          <a:endParaRPr lang="en-US"/>
        </a:p>
      </dgm:t>
    </dgm:pt>
    <dgm:pt modelId="{4A229ADA-57A6-470B-9DA1-CFF60FFB1946}">
      <dgm:prSet/>
      <dgm:spPr/>
      <dgm:t>
        <a:bodyPr/>
        <a:lstStyle/>
        <a:p>
          <a:r>
            <a:rPr lang="en-US"/>
            <a:t>P&amp;A for Assistive Technology (PAAT)</a:t>
          </a:r>
        </a:p>
      </dgm:t>
    </dgm:pt>
    <dgm:pt modelId="{76E4B480-FE6A-41C7-A19F-6AE61152E6D6}" type="parTrans" cxnId="{6F040AE9-39C2-4FC3-9D06-D5A491A1A9F8}">
      <dgm:prSet/>
      <dgm:spPr/>
      <dgm:t>
        <a:bodyPr/>
        <a:lstStyle/>
        <a:p>
          <a:endParaRPr lang="en-US"/>
        </a:p>
      </dgm:t>
    </dgm:pt>
    <dgm:pt modelId="{37988303-3965-42CC-903D-8A42F79ED680}" type="sibTrans" cxnId="{6F040AE9-39C2-4FC3-9D06-D5A491A1A9F8}">
      <dgm:prSet/>
      <dgm:spPr/>
      <dgm:t>
        <a:bodyPr/>
        <a:lstStyle/>
        <a:p>
          <a:endParaRPr lang="en-US"/>
        </a:p>
      </dgm:t>
    </dgm:pt>
    <dgm:pt modelId="{6779192C-8416-4BF0-AC74-8A6E6878CD37}">
      <dgm:prSet/>
      <dgm:spPr/>
      <dgm:t>
        <a:bodyPr/>
        <a:lstStyle/>
        <a:p>
          <a:r>
            <a:rPr lang="en-US"/>
            <a:t>P&amp;A for Beneficiaries of Social Security (PABSS)</a:t>
          </a:r>
        </a:p>
      </dgm:t>
    </dgm:pt>
    <dgm:pt modelId="{C1519DD9-F9DC-4E13-A211-66C067DEBC63}" type="parTrans" cxnId="{5DF04235-6612-457B-8ED2-E9E3EB0946AF}">
      <dgm:prSet/>
      <dgm:spPr/>
      <dgm:t>
        <a:bodyPr/>
        <a:lstStyle/>
        <a:p>
          <a:endParaRPr lang="en-US"/>
        </a:p>
      </dgm:t>
    </dgm:pt>
    <dgm:pt modelId="{8DF30130-9000-434B-B932-ABC9909DA0AC}" type="sibTrans" cxnId="{5DF04235-6612-457B-8ED2-E9E3EB0946AF}">
      <dgm:prSet/>
      <dgm:spPr/>
      <dgm:t>
        <a:bodyPr/>
        <a:lstStyle/>
        <a:p>
          <a:endParaRPr lang="en-US"/>
        </a:p>
      </dgm:t>
    </dgm:pt>
    <dgm:pt modelId="{9C902950-A609-4F36-94B7-ADF28E10004E}">
      <dgm:prSet/>
      <dgm:spPr/>
      <dgm:t>
        <a:bodyPr/>
        <a:lstStyle/>
        <a:p>
          <a:r>
            <a:rPr lang="en-US"/>
            <a:t>P&amp;A for Individual Rights (PAIR)</a:t>
          </a:r>
        </a:p>
      </dgm:t>
    </dgm:pt>
    <dgm:pt modelId="{9E103E9A-2078-48C8-AB7E-EADFF003F635}" type="parTrans" cxnId="{1C9446A7-899E-423F-9106-252380291422}">
      <dgm:prSet/>
      <dgm:spPr/>
      <dgm:t>
        <a:bodyPr/>
        <a:lstStyle/>
        <a:p>
          <a:endParaRPr lang="en-US"/>
        </a:p>
      </dgm:t>
    </dgm:pt>
    <dgm:pt modelId="{C32CCFD6-6E1B-41F0-A5EE-3C2530D77A1A}" type="sibTrans" cxnId="{1C9446A7-899E-423F-9106-252380291422}">
      <dgm:prSet/>
      <dgm:spPr/>
      <dgm:t>
        <a:bodyPr/>
        <a:lstStyle/>
        <a:p>
          <a:endParaRPr lang="en-US"/>
        </a:p>
      </dgm:t>
    </dgm:pt>
    <dgm:pt modelId="{8BAA4847-7708-4009-946A-EC0A24A19E15}">
      <dgm:prSet/>
      <dgm:spPr/>
      <dgm:t>
        <a:bodyPr/>
        <a:lstStyle/>
        <a:p>
          <a:r>
            <a:rPr lang="en-US"/>
            <a:t>P&amp;A for Voting Access (PAVA)</a:t>
          </a:r>
        </a:p>
      </dgm:t>
    </dgm:pt>
    <dgm:pt modelId="{80BEADA4-44D9-4BBA-BB89-48EB12BC0B4E}" type="parTrans" cxnId="{73F5487A-A87C-4B27-849A-A5E6C891B426}">
      <dgm:prSet/>
      <dgm:spPr/>
      <dgm:t>
        <a:bodyPr/>
        <a:lstStyle/>
        <a:p>
          <a:endParaRPr lang="en-US"/>
        </a:p>
      </dgm:t>
    </dgm:pt>
    <dgm:pt modelId="{A7C85D5D-3514-4D50-A486-6875695969A8}" type="sibTrans" cxnId="{73F5487A-A87C-4B27-849A-A5E6C891B426}">
      <dgm:prSet/>
      <dgm:spPr/>
      <dgm:t>
        <a:bodyPr/>
        <a:lstStyle/>
        <a:p>
          <a:endParaRPr lang="en-US"/>
        </a:p>
      </dgm:t>
    </dgm:pt>
    <dgm:pt modelId="{3E268B28-0C3A-4EEC-B91B-6754DD49013E}">
      <dgm:prSet/>
      <dgm:spPr/>
      <dgm:t>
        <a:bodyPr/>
        <a:lstStyle/>
        <a:p>
          <a:r>
            <a:rPr lang="en-US"/>
            <a:t>Representative Payee Program (PARP)</a:t>
          </a:r>
        </a:p>
      </dgm:t>
    </dgm:pt>
    <dgm:pt modelId="{89589265-6325-4B16-A9C4-A0B6ACA00E84}" type="parTrans" cxnId="{8E73E339-77E1-43F8-BB22-ED844921B5E6}">
      <dgm:prSet/>
      <dgm:spPr/>
      <dgm:t>
        <a:bodyPr/>
        <a:lstStyle/>
        <a:p>
          <a:endParaRPr lang="en-US"/>
        </a:p>
      </dgm:t>
    </dgm:pt>
    <dgm:pt modelId="{B97849EB-E4A5-47B1-B249-625387510B94}" type="sibTrans" cxnId="{8E73E339-77E1-43F8-BB22-ED844921B5E6}">
      <dgm:prSet/>
      <dgm:spPr/>
      <dgm:t>
        <a:bodyPr/>
        <a:lstStyle/>
        <a:p>
          <a:endParaRPr lang="en-US"/>
        </a:p>
      </dgm:t>
    </dgm:pt>
    <dgm:pt modelId="{AE94C686-4422-4D73-B390-1F29049E7541}" type="pres">
      <dgm:prSet presAssocID="{778295FF-CC2B-42C8-9704-F1A08DF339F3}" presName="diagram" presStyleCnt="0">
        <dgm:presLayoutVars>
          <dgm:dir/>
          <dgm:resizeHandles val="exact"/>
        </dgm:presLayoutVars>
      </dgm:prSet>
      <dgm:spPr/>
    </dgm:pt>
    <dgm:pt modelId="{DE5979B7-9595-494B-A09F-5A581FB36388}" type="pres">
      <dgm:prSet presAssocID="{1989538B-4A5E-440E-8D66-C949E7DA628A}" presName="node" presStyleLbl="node1" presStyleIdx="0" presStyleCnt="9">
        <dgm:presLayoutVars>
          <dgm:bulletEnabled val="1"/>
        </dgm:presLayoutVars>
      </dgm:prSet>
      <dgm:spPr/>
    </dgm:pt>
    <dgm:pt modelId="{89AB29BB-A2E3-4A5C-AE7A-26E94250254D}" type="pres">
      <dgm:prSet presAssocID="{AFF878DB-DDC2-480F-9D20-A9D44F1200EA}" presName="sibTrans" presStyleCnt="0"/>
      <dgm:spPr/>
    </dgm:pt>
    <dgm:pt modelId="{54F48653-7FBE-4080-B65C-BF1A170ABAAE}" type="pres">
      <dgm:prSet presAssocID="{C885176F-A4D5-4EA0-AEA4-18CA3E7ACB8C}" presName="node" presStyleLbl="node1" presStyleIdx="1" presStyleCnt="9">
        <dgm:presLayoutVars>
          <dgm:bulletEnabled val="1"/>
        </dgm:presLayoutVars>
      </dgm:prSet>
      <dgm:spPr/>
    </dgm:pt>
    <dgm:pt modelId="{A6A0A047-117F-4450-9E48-5BA7880EB75F}" type="pres">
      <dgm:prSet presAssocID="{9E567CAB-FD56-4943-BA59-F0610E4AA839}" presName="sibTrans" presStyleCnt="0"/>
      <dgm:spPr/>
    </dgm:pt>
    <dgm:pt modelId="{182D282E-FF39-41A6-84F2-6AA15F778583}" type="pres">
      <dgm:prSet presAssocID="{7ABBD206-7C27-4690-9945-1B65E9B6CBA2}" presName="node" presStyleLbl="node1" presStyleIdx="2" presStyleCnt="9">
        <dgm:presLayoutVars>
          <dgm:bulletEnabled val="1"/>
        </dgm:presLayoutVars>
      </dgm:prSet>
      <dgm:spPr/>
    </dgm:pt>
    <dgm:pt modelId="{4FAB2EC7-D7BF-480B-B7FD-47B76A6B9FE9}" type="pres">
      <dgm:prSet presAssocID="{A539F97B-7A16-485C-A9D8-43E9861BB8FE}" presName="sibTrans" presStyleCnt="0"/>
      <dgm:spPr/>
    </dgm:pt>
    <dgm:pt modelId="{23528BE1-9F20-499A-8E46-A7F7E52A46F0}" type="pres">
      <dgm:prSet presAssocID="{3AB4272B-E49C-4B5D-A70E-73BBC852F5E9}" presName="node" presStyleLbl="node1" presStyleIdx="3" presStyleCnt="9">
        <dgm:presLayoutVars>
          <dgm:bulletEnabled val="1"/>
        </dgm:presLayoutVars>
      </dgm:prSet>
      <dgm:spPr/>
    </dgm:pt>
    <dgm:pt modelId="{75B0D007-C9AA-425E-AF4D-64F5A7FE8853}" type="pres">
      <dgm:prSet presAssocID="{C588F54F-0F67-465A-AE46-A9E6C59961B2}" presName="sibTrans" presStyleCnt="0"/>
      <dgm:spPr/>
    </dgm:pt>
    <dgm:pt modelId="{95BE6693-6793-41B6-BE70-A32518E04321}" type="pres">
      <dgm:prSet presAssocID="{4A229ADA-57A6-470B-9DA1-CFF60FFB1946}" presName="node" presStyleLbl="node1" presStyleIdx="4" presStyleCnt="9">
        <dgm:presLayoutVars>
          <dgm:bulletEnabled val="1"/>
        </dgm:presLayoutVars>
      </dgm:prSet>
      <dgm:spPr/>
    </dgm:pt>
    <dgm:pt modelId="{81E449CB-3F88-40A9-9D97-3036A8A27DDE}" type="pres">
      <dgm:prSet presAssocID="{37988303-3965-42CC-903D-8A42F79ED680}" presName="sibTrans" presStyleCnt="0"/>
      <dgm:spPr/>
    </dgm:pt>
    <dgm:pt modelId="{24D3D679-3995-4360-B25A-C96E12BFD5EF}" type="pres">
      <dgm:prSet presAssocID="{6779192C-8416-4BF0-AC74-8A6E6878CD37}" presName="node" presStyleLbl="node1" presStyleIdx="5" presStyleCnt="9">
        <dgm:presLayoutVars>
          <dgm:bulletEnabled val="1"/>
        </dgm:presLayoutVars>
      </dgm:prSet>
      <dgm:spPr/>
    </dgm:pt>
    <dgm:pt modelId="{3E056CBD-A529-4847-B296-185D8E387D6B}" type="pres">
      <dgm:prSet presAssocID="{8DF30130-9000-434B-B932-ABC9909DA0AC}" presName="sibTrans" presStyleCnt="0"/>
      <dgm:spPr/>
    </dgm:pt>
    <dgm:pt modelId="{ABF3EF5D-40DB-431E-A84E-4CE912CE302C}" type="pres">
      <dgm:prSet presAssocID="{9C902950-A609-4F36-94B7-ADF28E10004E}" presName="node" presStyleLbl="node1" presStyleIdx="6" presStyleCnt="9">
        <dgm:presLayoutVars>
          <dgm:bulletEnabled val="1"/>
        </dgm:presLayoutVars>
      </dgm:prSet>
      <dgm:spPr/>
    </dgm:pt>
    <dgm:pt modelId="{AB6C0A30-737A-4E6F-B528-C3E6D5195F39}" type="pres">
      <dgm:prSet presAssocID="{C32CCFD6-6E1B-41F0-A5EE-3C2530D77A1A}" presName="sibTrans" presStyleCnt="0"/>
      <dgm:spPr/>
    </dgm:pt>
    <dgm:pt modelId="{081DDC92-A81A-43DA-8E36-2D3766EE9C0C}" type="pres">
      <dgm:prSet presAssocID="{8BAA4847-7708-4009-946A-EC0A24A19E15}" presName="node" presStyleLbl="node1" presStyleIdx="7" presStyleCnt="9">
        <dgm:presLayoutVars>
          <dgm:bulletEnabled val="1"/>
        </dgm:presLayoutVars>
      </dgm:prSet>
      <dgm:spPr/>
    </dgm:pt>
    <dgm:pt modelId="{345AC267-6B4D-49F2-AAEF-B97999F49E81}" type="pres">
      <dgm:prSet presAssocID="{A7C85D5D-3514-4D50-A486-6875695969A8}" presName="sibTrans" presStyleCnt="0"/>
      <dgm:spPr/>
    </dgm:pt>
    <dgm:pt modelId="{2D3F06E9-642D-427F-B227-9B3AA255BD3E}" type="pres">
      <dgm:prSet presAssocID="{3E268B28-0C3A-4EEC-B91B-6754DD49013E}" presName="node" presStyleLbl="node1" presStyleIdx="8" presStyleCnt="9">
        <dgm:presLayoutVars>
          <dgm:bulletEnabled val="1"/>
        </dgm:presLayoutVars>
      </dgm:prSet>
      <dgm:spPr/>
    </dgm:pt>
  </dgm:ptLst>
  <dgm:cxnLst>
    <dgm:cxn modelId="{51E82D0C-5747-4B2E-BAF9-6C94F1AAF75F}" type="presOf" srcId="{1989538B-4A5E-440E-8D66-C949E7DA628A}" destId="{DE5979B7-9595-494B-A09F-5A581FB36388}" srcOrd="0" destOrd="0" presId="urn:microsoft.com/office/officeart/2005/8/layout/default"/>
    <dgm:cxn modelId="{50F2A417-0639-4F6A-8811-187F3C976D14}" srcId="{778295FF-CC2B-42C8-9704-F1A08DF339F3}" destId="{3AB4272B-E49C-4B5D-A70E-73BBC852F5E9}" srcOrd="3" destOrd="0" parTransId="{4C0C9CED-5E67-49DF-AEFE-F40B2491CC2D}" sibTransId="{C588F54F-0F67-465A-AE46-A9E6C59961B2}"/>
    <dgm:cxn modelId="{E7D2CE19-F4B1-4C14-9830-7031E3FBFC87}" type="presOf" srcId="{778295FF-CC2B-42C8-9704-F1A08DF339F3}" destId="{AE94C686-4422-4D73-B390-1F29049E7541}" srcOrd="0" destOrd="0" presId="urn:microsoft.com/office/officeart/2005/8/layout/default"/>
    <dgm:cxn modelId="{787ADF21-1DA3-4EE5-9CB0-507AE7470625}" srcId="{778295FF-CC2B-42C8-9704-F1A08DF339F3}" destId="{C885176F-A4D5-4EA0-AEA4-18CA3E7ACB8C}" srcOrd="1" destOrd="0" parTransId="{D9E6B8AF-8023-47E0-958C-DF848D5F167C}" sibTransId="{9E567CAB-FD56-4943-BA59-F0610E4AA839}"/>
    <dgm:cxn modelId="{5DF04235-6612-457B-8ED2-E9E3EB0946AF}" srcId="{778295FF-CC2B-42C8-9704-F1A08DF339F3}" destId="{6779192C-8416-4BF0-AC74-8A6E6878CD37}" srcOrd="5" destOrd="0" parTransId="{C1519DD9-F9DC-4E13-A211-66C067DEBC63}" sibTransId="{8DF30130-9000-434B-B932-ABC9909DA0AC}"/>
    <dgm:cxn modelId="{8E73E339-77E1-43F8-BB22-ED844921B5E6}" srcId="{778295FF-CC2B-42C8-9704-F1A08DF339F3}" destId="{3E268B28-0C3A-4EEC-B91B-6754DD49013E}" srcOrd="8" destOrd="0" parTransId="{89589265-6325-4B16-A9C4-A0B6ACA00E84}" sibTransId="{B97849EB-E4A5-47B1-B249-625387510B94}"/>
    <dgm:cxn modelId="{FE5EC965-C9DB-41FD-A4BB-43AB857CA048}" srcId="{778295FF-CC2B-42C8-9704-F1A08DF339F3}" destId="{1989538B-4A5E-440E-8D66-C949E7DA628A}" srcOrd="0" destOrd="0" parTransId="{C23F3511-A6B3-445D-9B37-7D6D621BCAAB}" sibTransId="{AFF878DB-DDC2-480F-9D20-A9D44F1200EA}"/>
    <dgm:cxn modelId="{32283E49-CE18-4345-9DB8-001E73A78576}" srcId="{778295FF-CC2B-42C8-9704-F1A08DF339F3}" destId="{7ABBD206-7C27-4690-9945-1B65E9B6CBA2}" srcOrd="2" destOrd="0" parTransId="{4D5C2463-1747-43BB-B6BC-A3E209205870}" sibTransId="{A539F97B-7A16-485C-A9D8-43E9861BB8FE}"/>
    <dgm:cxn modelId="{FE813E49-B57C-47EB-A96B-AE1B662E04C5}" type="presOf" srcId="{9C902950-A609-4F36-94B7-ADF28E10004E}" destId="{ABF3EF5D-40DB-431E-A84E-4CE912CE302C}" srcOrd="0" destOrd="0" presId="urn:microsoft.com/office/officeart/2005/8/layout/default"/>
    <dgm:cxn modelId="{DC6C9974-B738-415D-B352-33134C702577}" type="presOf" srcId="{3AB4272B-E49C-4B5D-A70E-73BBC852F5E9}" destId="{23528BE1-9F20-499A-8E46-A7F7E52A46F0}" srcOrd="0" destOrd="0" presId="urn:microsoft.com/office/officeart/2005/8/layout/default"/>
    <dgm:cxn modelId="{73F5487A-A87C-4B27-849A-A5E6C891B426}" srcId="{778295FF-CC2B-42C8-9704-F1A08DF339F3}" destId="{8BAA4847-7708-4009-946A-EC0A24A19E15}" srcOrd="7" destOrd="0" parTransId="{80BEADA4-44D9-4BBA-BB89-48EB12BC0B4E}" sibTransId="{A7C85D5D-3514-4D50-A486-6875695969A8}"/>
    <dgm:cxn modelId="{FB930190-9327-4470-B597-C5AD498A4647}" type="presOf" srcId="{8BAA4847-7708-4009-946A-EC0A24A19E15}" destId="{081DDC92-A81A-43DA-8E36-2D3766EE9C0C}" srcOrd="0" destOrd="0" presId="urn:microsoft.com/office/officeart/2005/8/layout/default"/>
    <dgm:cxn modelId="{72547E92-77C5-4D97-902F-D5CE78C6B5B6}" type="presOf" srcId="{7ABBD206-7C27-4690-9945-1B65E9B6CBA2}" destId="{182D282E-FF39-41A6-84F2-6AA15F778583}" srcOrd="0" destOrd="0" presId="urn:microsoft.com/office/officeart/2005/8/layout/default"/>
    <dgm:cxn modelId="{1C9446A7-899E-423F-9106-252380291422}" srcId="{778295FF-CC2B-42C8-9704-F1A08DF339F3}" destId="{9C902950-A609-4F36-94B7-ADF28E10004E}" srcOrd="6" destOrd="0" parTransId="{9E103E9A-2078-48C8-AB7E-EADFF003F635}" sibTransId="{C32CCFD6-6E1B-41F0-A5EE-3C2530D77A1A}"/>
    <dgm:cxn modelId="{19DB29CE-BB97-4A43-81B5-C8E6C9AEF2A6}" type="presOf" srcId="{4A229ADA-57A6-470B-9DA1-CFF60FFB1946}" destId="{95BE6693-6793-41B6-BE70-A32518E04321}" srcOrd="0" destOrd="0" presId="urn:microsoft.com/office/officeart/2005/8/layout/default"/>
    <dgm:cxn modelId="{863B86D9-00B1-4787-B707-2F9BD1B139B0}" type="presOf" srcId="{C885176F-A4D5-4EA0-AEA4-18CA3E7ACB8C}" destId="{54F48653-7FBE-4080-B65C-BF1A170ABAAE}" srcOrd="0" destOrd="0" presId="urn:microsoft.com/office/officeart/2005/8/layout/default"/>
    <dgm:cxn modelId="{9D6318E4-A492-4BF2-BA63-1D223F65159D}" type="presOf" srcId="{3E268B28-0C3A-4EEC-B91B-6754DD49013E}" destId="{2D3F06E9-642D-427F-B227-9B3AA255BD3E}" srcOrd="0" destOrd="0" presId="urn:microsoft.com/office/officeart/2005/8/layout/default"/>
    <dgm:cxn modelId="{6F040AE9-39C2-4FC3-9D06-D5A491A1A9F8}" srcId="{778295FF-CC2B-42C8-9704-F1A08DF339F3}" destId="{4A229ADA-57A6-470B-9DA1-CFF60FFB1946}" srcOrd="4" destOrd="0" parTransId="{76E4B480-FE6A-41C7-A19F-6AE61152E6D6}" sibTransId="{37988303-3965-42CC-903D-8A42F79ED680}"/>
    <dgm:cxn modelId="{9BC371ED-3369-493B-9A35-7CEAFEF8D427}" type="presOf" srcId="{6779192C-8416-4BF0-AC74-8A6E6878CD37}" destId="{24D3D679-3995-4360-B25A-C96E12BFD5EF}" srcOrd="0" destOrd="0" presId="urn:microsoft.com/office/officeart/2005/8/layout/default"/>
    <dgm:cxn modelId="{F6A570B5-71C4-41D7-9186-FB93832475A1}" type="presParOf" srcId="{AE94C686-4422-4D73-B390-1F29049E7541}" destId="{DE5979B7-9595-494B-A09F-5A581FB36388}" srcOrd="0" destOrd="0" presId="urn:microsoft.com/office/officeart/2005/8/layout/default"/>
    <dgm:cxn modelId="{4ADE2BBC-BE28-4FD5-87AF-5D6F14E61AB3}" type="presParOf" srcId="{AE94C686-4422-4D73-B390-1F29049E7541}" destId="{89AB29BB-A2E3-4A5C-AE7A-26E94250254D}" srcOrd="1" destOrd="0" presId="urn:microsoft.com/office/officeart/2005/8/layout/default"/>
    <dgm:cxn modelId="{5359559C-ADF0-4D6E-A874-A8000D8A4476}" type="presParOf" srcId="{AE94C686-4422-4D73-B390-1F29049E7541}" destId="{54F48653-7FBE-4080-B65C-BF1A170ABAAE}" srcOrd="2" destOrd="0" presId="urn:microsoft.com/office/officeart/2005/8/layout/default"/>
    <dgm:cxn modelId="{9F3654AA-395F-4E6F-AFDE-757876BE5A42}" type="presParOf" srcId="{AE94C686-4422-4D73-B390-1F29049E7541}" destId="{A6A0A047-117F-4450-9E48-5BA7880EB75F}" srcOrd="3" destOrd="0" presId="urn:microsoft.com/office/officeart/2005/8/layout/default"/>
    <dgm:cxn modelId="{40C5165F-0368-4FDC-83D4-FA135574FE17}" type="presParOf" srcId="{AE94C686-4422-4D73-B390-1F29049E7541}" destId="{182D282E-FF39-41A6-84F2-6AA15F778583}" srcOrd="4" destOrd="0" presId="urn:microsoft.com/office/officeart/2005/8/layout/default"/>
    <dgm:cxn modelId="{543BDBE0-7EA8-4F93-A5C5-1D17592F605D}" type="presParOf" srcId="{AE94C686-4422-4D73-B390-1F29049E7541}" destId="{4FAB2EC7-D7BF-480B-B7FD-47B76A6B9FE9}" srcOrd="5" destOrd="0" presId="urn:microsoft.com/office/officeart/2005/8/layout/default"/>
    <dgm:cxn modelId="{BB01E58A-5666-40F3-9773-7AED1F0D23E0}" type="presParOf" srcId="{AE94C686-4422-4D73-B390-1F29049E7541}" destId="{23528BE1-9F20-499A-8E46-A7F7E52A46F0}" srcOrd="6" destOrd="0" presId="urn:microsoft.com/office/officeart/2005/8/layout/default"/>
    <dgm:cxn modelId="{CB63A529-9A2E-4FBF-B815-7162FB0562DB}" type="presParOf" srcId="{AE94C686-4422-4D73-B390-1F29049E7541}" destId="{75B0D007-C9AA-425E-AF4D-64F5A7FE8853}" srcOrd="7" destOrd="0" presId="urn:microsoft.com/office/officeart/2005/8/layout/default"/>
    <dgm:cxn modelId="{727DD6A8-F7CD-4B68-8C02-A7BF83937A7A}" type="presParOf" srcId="{AE94C686-4422-4D73-B390-1F29049E7541}" destId="{95BE6693-6793-41B6-BE70-A32518E04321}" srcOrd="8" destOrd="0" presId="urn:microsoft.com/office/officeart/2005/8/layout/default"/>
    <dgm:cxn modelId="{7548D94C-E965-4CE0-8F65-7E85AC5641E9}" type="presParOf" srcId="{AE94C686-4422-4D73-B390-1F29049E7541}" destId="{81E449CB-3F88-40A9-9D97-3036A8A27DDE}" srcOrd="9" destOrd="0" presId="urn:microsoft.com/office/officeart/2005/8/layout/default"/>
    <dgm:cxn modelId="{0970FBDE-7641-4696-A501-1DFB5632A67B}" type="presParOf" srcId="{AE94C686-4422-4D73-B390-1F29049E7541}" destId="{24D3D679-3995-4360-B25A-C96E12BFD5EF}" srcOrd="10" destOrd="0" presId="urn:microsoft.com/office/officeart/2005/8/layout/default"/>
    <dgm:cxn modelId="{6EF7A54B-253E-4FA1-90C9-3CC039D77A45}" type="presParOf" srcId="{AE94C686-4422-4D73-B390-1F29049E7541}" destId="{3E056CBD-A529-4847-B296-185D8E387D6B}" srcOrd="11" destOrd="0" presId="urn:microsoft.com/office/officeart/2005/8/layout/default"/>
    <dgm:cxn modelId="{E8F89B40-E957-4124-AE3B-824436EE0981}" type="presParOf" srcId="{AE94C686-4422-4D73-B390-1F29049E7541}" destId="{ABF3EF5D-40DB-431E-A84E-4CE912CE302C}" srcOrd="12" destOrd="0" presId="urn:microsoft.com/office/officeart/2005/8/layout/default"/>
    <dgm:cxn modelId="{0B6AE1DA-F249-424F-ABAB-7E40B1DB5186}" type="presParOf" srcId="{AE94C686-4422-4D73-B390-1F29049E7541}" destId="{AB6C0A30-737A-4E6F-B528-C3E6D5195F39}" srcOrd="13" destOrd="0" presId="urn:microsoft.com/office/officeart/2005/8/layout/default"/>
    <dgm:cxn modelId="{D38296EE-0971-4FDD-A6C8-9F7EEB81A677}" type="presParOf" srcId="{AE94C686-4422-4D73-B390-1F29049E7541}" destId="{081DDC92-A81A-43DA-8E36-2D3766EE9C0C}" srcOrd="14" destOrd="0" presId="urn:microsoft.com/office/officeart/2005/8/layout/default"/>
    <dgm:cxn modelId="{674CEA59-13EB-4E02-8E54-C5D08E18F0FB}" type="presParOf" srcId="{AE94C686-4422-4D73-B390-1F29049E7541}" destId="{345AC267-6B4D-49F2-AAEF-B97999F49E81}" srcOrd="15" destOrd="0" presId="urn:microsoft.com/office/officeart/2005/8/layout/default"/>
    <dgm:cxn modelId="{B86BC086-4711-43CB-988D-0EC75F69A8F6}" type="presParOf" srcId="{AE94C686-4422-4D73-B390-1F29049E7541}" destId="{2D3F06E9-642D-427F-B227-9B3AA255BD3E}"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9D27100-C78E-459B-9E52-A6F20FA8A958}" type="doc">
      <dgm:prSet loTypeId="urn:microsoft.com/office/officeart/2005/8/layout/vList5" loCatId="list" qsTypeId="urn:microsoft.com/office/officeart/2005/8/quickstyle/simple4" qsCatId="simple" csTypeId="urn:microsoft.com/office/officeart/2005/8/colors/accent3_2" csCatId="accent3" phldr="1"/>
      <dgm:spPr/>
      <dgm:t>
        <a:bodyPr/>
        <a:lstStyle/>
        <a:p>
          <a:endParaRPr lang="en-US"/>
        </a:p>
      </dgm:t>
    </dgm:pt>
    <dgm:pt modelId="{B19D31A4-AB2C-4A68-AA34-83FD35ECCA56}">
      <dgm:prSet/>
      <dgm:spPr/>
      <dgm:t>
        <a:bodyPr/>
        <a:lstStyle/>
        <a:p>
          <a:r>
            <a:rPr lang="en-US"/>
            <a:t>OPWDD HCBS Waiver</a:t>
          </a:r>
        </a:p>
      </dgm:t>
    </dgm:pt>
    <dgm:pt modelId="{4363DA99-AAD0-4D4E-A4BD-929134B2C439}" type="parTrans" cxnId="{C3EB2ADC-7363-41D9-B0E6-EA9A0FE4D245}">
      <dgm:prSet/>
      <dgm:spPr/>
      <dgm:t>
        <a:bodyPr/>
        <a:lstStyle/>
        <a:p>
          <a:endParaRPr lang="en-US"/>
        </a:p>
      </dgm:t>
    </dgm:pt>
    <dgm:pt modelId="{08F957C9-A55B-4567-A968-9383689A8E4F}" type="sibTrans" cxnId="{C3EB2ADC-7363-41D9-B0E6-EA9A0FE4D245}">
      <dgm:prSet/>
      <dgm:spPr/>
      <dgm:t>
        <a:bodyPr/>
        <a:lstStyle/>
        <a:p>
          <a:endParaRPr lang="en-US"/>
        </a:p>
      </dgm:t>
    </dgm:pt>
    <dgm:pt modelId="{F021936D-73BB-4935-A0E9-E1964472BB75}">
      <dgm:prSet/>
      <dgm:spPr/>
      <dgm:t>
        <a:bodyPr/>
        <a:lstStyle/>
        <a:p>
          <a:r>
            <a:rPr lang="en-US" dirty="0"/>
            <a:t>Children’s HCBS Waiver</a:t>
          </a:r>
        </a:p>
      </dgm:t>
    </dgm:pt>
    <dgm:pt modelId="{2879DB92-98AD-4BA6-B0BB-96E0C1A0E3D1}" type="parTrans" cxnId="{B507F55A-1DCE-4370-88FF-FD77D52E745E}">
      <dgm:prSet/>
      <dgm:spPr/>
      <dgm:t>
        <a:bodyPr/>
        <a:lstStyle/>
        <a:p>
          <a:endParaRPr lang="en-US"/>
        </a:p>
      </dgm:t>
    </dgm:pt>
    <dgm:pt modelId="{BB50EBD3-6279-4206-8734-08DA5143FA7C}" type="sibTrans" cxnId="{B507F55A-1DCE-4370-88FF-FD77D52E745E}">
      <dgm:prSet/>
      <dgm:spPr/>
      <dgm:t>
        <a:bodyPr/>
        <a:lstStyle/>
        <a:p>
          <a:endParaRPr lang="en-US"/>
        </a:p>
      </dgm:t>
    </dgm:pt>
    <dgm:pt modelId="{59CB2D55-4DD8-4751-B72F-739750783F2A}">
      <dgm:prSet/>
      <dgm:spPr/>
      <dgm:t>
        <a:bodyPr/>
        <a:lstStyle/>
        <a:p>
          <a:r>
            <a:rPr lang="en-US"/>
            <a:t>Long Term Care Including Private Duty Nursing</a:t>
          </a:r>
        </a:p>
      </dgm:t>
    </dgm:pt>
    <dgm:pt modelId="{FF19982E-5306-4BF0-B226-13A3BB19140C}" type="parTrans" cxnId="{11A6FC67-A18B-4052-AF13-A76F4741D419}">
      <dgm:prSet/>
      <dgm:spPr/>
      <dgm:t>
        <a:bodyPr/>
        <a:lstStyle/>
        <a:p>
          <a:endParaRPr lang="en-US"/>
        </a:p>
      </dgm:t>
    </dgm:pt>
    <dgm:pt modelId="{7D695194-1C2C-4B6D-91D0-04B8E81E2EB4}" type="sibTrans" cxnId="{11A6FC67-A18B-4052-AF13-A76F4741D419}">
      <dgm:prSet/>
      <dgm:spPr/>
      <dgm:t>
        <a:bodyPr/>
        <a:lstStyle/>
        <a:p>
          <a:endParaRPr lang="en-US"/>
        </a:p>
      </dgm:t>
    </dgm:pt>
    <dgm:pt modelId="{266FC259-D737-4CFE-A95F-D86337EBFA1C}" type="pres">
      <dgm:prSet presAssocID="{C9D27100-C78E-459B-9E52-A6F20FA8A958}" presName="Name0" presStyleCnt="0">
        <dgm:presLayoutVars>
          <dgm:dir/>
          <dgm:animLvl val="lvl"/>
          <dgm:resizeHandles val="exact"/>
        </dgm:presLayoutVars>
      </dgm:prSet>
      <dgm:spPr/>
    </dgm:pt>
    <dgm:pt modelId="{937433F0-FA2B-4B91-A541-8A024C2F1089}" type="pres">
      <dgm:prSet presAssocID="{B19D31A4-AB2C-4A68-AA34-83FD35ECCA56}" presName="linNode" presStyleCnt="0"/>
      <dgm:spPr/>
    </dgm:pt>
    <dgm:pt modelId="{48F531FC-F655-4033-99BE-A5B6C508C320}" type="pres">
      <dgm:prSet presAssocID="{B19D31A4-AB2C-4A68-AA34-83FD35ECCA56}" presName="parentText" presStyleLbl="node1" presStyleIdx="0" presStyleCnt="3">
        <dgm:presLayoutVars>
          <dgm:chMax val="1"/>
          <dgm:bulletEnabled val="1"/>
        </dgm:presLayoutVars>
      </dgm:prSet>
      <dgm:spPr/>
    </dgm:pt>
    <dgm:pt modelId="{1FFBF894-2880-4005-AD1B-54423D3227EC}" type="pres">
      <dgm:prSet presAssocID="{08F957C9-A55B-4567-A968-9383689A8E4F}" presName="sp" presStyleCnt="0"/>
      <dgm:spPr/>
    </dgm:pt>
    <dgm:pt modelId="{177708F4-B1F0-462E-9197-512C67AA7A09}" type="pres">
      <dgm:prSet presAssocID="{F021936D-73BB-4935-A0E9-E1964472BB75}" presName="linNode" presStyleCnt="0"/>
      <dgm:spPr/>
    </dgm:pt>
    <dgm:pt modelId="{6EFFBF81-9561-48E4-B35B-8AEAB1535640}" type="pres">
      <dgm:prSet presAssocID="{F021936D-73BB-4935-A0E9-E1964472BB75}" presName="parentText" presStyleLbl="node1" presStyleIdx="1" presStyleCnt="3">
        <dgm:presLayoutVars>
          <dgm:chMax val="1"/>
          <dgm:bulletEnabled val="1"/>
        </dgm:presLayoutVars>
      </dgm:prSet>
      <dgm:spPr/>
    </dgm:pt>
    <dgm:pt modelId="{E747A054-7565-4178-8FE6-3606649D7184}" type="pres">
      <dgm:prSet presAssocID="{BB50EBD3-6279-4206-8734-08DA5143FA7C}" presName="sp" presStyleCnt="0"/>
      <dgm:spPr/>
    </dgm:pt>
    <dgm:pt modelId="{D882BE77-876F-4F8E-9BA3-DCCFD5A50809}" type="pres">
      <dgm:prSet presAssocID="{59CB2D55-4DD8-4751-B72F-739750783F2A}" presName="linNode" presStyleCnt="0"/>
      <dgm:spPr/>
    </dgm:pt>
    <dgm:pt modelId="{13660F33-812C-4F6D-986E-A47F71130953}" type="pres">
      <dgm:prSet presAssocID="{59CB2D55-4DD8-4751-B72F-739750783F2A}" presName="parentText" presStyleLbl="node1" presStyleIdx="2" presStyleCnt="3">
        <dgm:presLayoutVars>
          <dgm:chMax val="1"/>
          <dgm:bulletEnabled val="1"/>
        </dgm:presLayoutVars>
      </dgm:prSet>
      <dgm:spPr/>
    </dgm:pt>
  </dgm:ptLst>
  <dgm:cxnLst>
    <dgm:cxn modelId="{0F40202F-3A89-4285-9D97-82207640A18F}" type="presOf" srcId="{59CB2D55-4DD8-4751-B72F-739750783F2A}" destId="{13660F33-812C-4F6D-986E-A47F71130953}" srcOrd="0" destOrd="0" presId="urn:microsoft.com/office/officeart/2005/8/layout/vList5"/>
    <dgm:cxn modelId="{FCEC0847-3004-4471-8262-8914E0837782}" type="presOf" srcId="{C9D27100-C78E-459B-9E52-A6F20FA8A958}" destId="{266FC259-D737-4CFE-A95F-D86337EBFA1C}" srcOrd="0" destOrd="0" presId="urn:microsoft.com/office/officeart/2005/8/layout/vList5"/>
    <dgm:cxn modelId="{11A6FC67-A18B-4052-AF13-A76F4741D419}" srcId="{C9D27100-C78E-459B-9E52-A6F20FA8A958}" destId="{59CB2D55-4DD8-4751-B72F-739750783F2A}" srcOrd="2" destOrd="0" parTransId="{FF19982E-5306-4BF0-B226-13A3BB19140C}" sibTransId="{7D695194-1C2C-4B6D-91D0-04B8E81E2EB4}"/>
    <dgm:cxn modelId="{B507F55A-1DCE-4370-88FF-FD77D52E745E}" srcId="{C9D27100-C78E-459B-9E52-A6F20FA8A958}" destId="{F021936D-73BB-4935-A0E9-E1964472BB75}" srcOrd="1" destOrd="0" parTransId="{2879DB92-98AD-4BA6-B0BB-96E0C1A0E3D1}" sibTransId="{BB50EBD3-6279-4206-8734-08DA5143FA7C}"/>
    <dgm:cxn modelId="{8628D9AA-48AA-4B32-8C1B-9786CAE46999}" type="presOf" srcId="{B19D31A4-AB2C-4A68-AA34-83FD35ECCA56}" destId="{48F531FC-F655-4033-99BE-A5B6C508C320}" srcOrd="0" destOrd="0" presId="urn:microsoft.com/office/officeart/2005/8/layout/vList5"/>
    <dgm:cxn modelId="{47A121D2-3F68-4BDE-A836-FFBECFE9CC43}" type="presOf" srcId="{F021936D-73BB-4935-A0E9-E1964472BB75}" destId="{6EFFBF81-9561-48E4-B35B-8AEAB1535640}" srcOrd="0" destOrd="0" presId="urn:microsoft.com/office/officeart/2005/8/layout/vList5"/>
    <dgm:cxn modelId="{C3EB2ADC-7363-41D9-B0E6-EA9A0FE4D245}" srcId="{C9D27100-C78E-459B-9E52-A6F20FA8A958}" destId="{B19D31A4-AB2C-4A68-AA34-83FD35ECCA56}" srcOrd="0" destOrd="0" parTransId="{4363DA99-AAD0-4D4E-A4BD-929134B2C439}" sibTransId="{08F957C9-A55B-4567-A968-9383689A8E4F}"/>
    <dgm:cxn modelId="{4075153F-8383-492D-9D4E-949DD51569AE}" type="presParOf" srcId="{266FC259-D737-4CFE-A95F-D86337EBFA1C}" destId="{937433F0-FA2B-4B91-A541-8A024C2F1089}" srcOrd="0" destOrd="0" presId="urn:microsoft.com/office/officeart/2005/8/layout/vList5"/>
    <dgm:cxn modelId="{A1DA051A-35FB-4884-9745-22516325C506}" type="presParOf" srcId="{937433F0-FA2B-4B91-A541-8A024C2F1089}" destId="{48F531FC-F655-4033-99BE-A5B6C508C320}" srcOrd="0" destOrd="0" presId="urn:microsoft.com/office/officeart/2005/8/layout/vList5"/>
    <dgm:cxn modelId="{3B92CCE0-D3DC-4BA6-B538-AB02A6BE3275}" type="presParOf" srcId="{266FC259-D737-4CFE-A95F-D86337EBFA1C}" destId="{1FFBF894-2880-4005-AD1B-54423D3227EC}" srcOrd="1" destOrd="0" presId="urn:microsoft.com/office/officeart/2005/8/layout/vList5"/>
    <dgm:cxn modelId="{11305833-A971-406A-967B-162AA9686621}" type="presParOf" srcId="{266FC259-D737-4CFE-A95F-D86337EBFA1C}" destId="{177708F4-B1F0-462E-9197-512C67AA7A09}" srcOrd="2" destOrd="0" presId="urn:microsoft.com/office/officeart/2005/8/layout/vList5"/>
    <dgm:cxn modelId="{5FA91993-F894-47CA-B725-ADA8E6E9C2A7}" type="presParOf" srcId="{177708F4-B1F0-462E-9197-512C67AA7A09}" destId="{6EFFBF81-9561-48E4-B35B-8AEAB1535640}" srcOrd="0" destOrd="0" presId="urn:microsoft.com/office/officeart/2005/8/layout/vList5"/>
    <dgm:cxn modelId="{05BF2270-7322-49D6-806D-A3A1438741D3}" type="presParOf" srcId="{266FC259-D737-4CFE-A95F-D86337EBFA1C}" destId="{E747A054-7565-4178-8FE6-3606649D7184}" srcOrd="3" destOrd="0" presId="urn:microsoft.com/office/officeart/2005/8/layout/vList5"/>
    <dgm:cxn modelId="{13752632-55E1-4CC0-AA75-DD0F3DECBE3B}" type="presParOf" srcId="{266FC259-D737-4CFE-A95F-D86337EBFA1C}" destId="{D882BE77-876F-4F8E-9BA3-DCCFD5A50809}" srcOrd="4" destOrd="0" presId="urn:microsoft.com/office/officeart/2005/8/layout/vList5"/>
    <dgm:cxn modelId="{9B9A279A-C5DB-4A44-B45F-33735345A0BA}" type="presParOf" srcId="{D882BE77-876F-4F8E-9BA3-DCCFD5A50809}" destId="{13660F33-812C-4F6D-986E-A47F71130953}"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2F466BF-91A1-4239-ACB7-A98DD45F3F36}"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5B9DA0CD-9F30-451F-9864-48E788A2251E}">
      <dgm:prSet/>
      <dgm:spPr/>
      <dgm:t>
        <a:bodyPr/>
        <a:lstStyle/>
        <a:p>
          <a:r>
            <a:rPr lang="en-US"/>
            <a:t>Under the Medicaid Act, States must provide “home health services” to anyone who is “entitled to nursing facility services”.  42 U.S.C. § 1396a(a)(10)(D). </a:t>
          </a:r>
        </a:p>
      </dgm:t>
    </dgm:pt>
    <dgm:pt modelId="{9B3B2409-7BF0-4412-84B9-5BA958FD85BE}" type="parTrans" cxnId="{829718DB-9061-4C14-BB5E-A15494BB66BB}">
      <dgm:prSet/>
      <dgm:spPr/>
      <dgm:t>
        <a:bodyPr/>
        <a:lstStyle/>
        <a:p>
          <a:endParaRPr lang="en-US"/>
        </a:p>
      </dgm:t>
    </dgm:pt>
    <dgm:pt modelId="{3B234D04-92A5-4446-8EFC-BD73FFF76E44}" type="sibTrans" cxnId="{829718DB-9061-4C14-BB5E-A15494BB66BB}">
      <dgm:prSet/>
      <dgm:spPr/>
      <dgm:t>
        <a:bodyPr/>
        <a:lstStyle/>
        <a:p>
          <a:endParaRPr lang="en-US"/>
        </a:p>
      </dgm:t>
    </dgm:pt>
    <dgm:pt modelId="{3AF7B2E7-F0E2-44DE-8973-E4130212F374}">
      <dgm:prSet/>
      <dgm:spPr/>
      <dgm:t>
        <a:bodyPr/>
        <a:lstStyle/>
        <a:p>
          <a:r>
            <a:rPr lang="en-US" dirty="0"/>
            <a:t>Available services include personal care assistance, private duty nursing, and home health aides.  </a:t>
          </a:r>
        </a:p>
      </dgm:t>
    </dgm:pt>
    <dgm:pt modelId="{0ACD7BE1-C141-4DAD-AE8E-F1900703B04F}" type="parTrans" cxnId="{331409FC-50AD-4C5A-AD0C-766D0B922C8A}">
      <dgm:prSet/>
      <dgm:spPr/>
      <dgm:t>
        <a:bodyPr/>
        <a:lstStyle/>
        <a:p>
          <a:endParaRPr lang="en-US"/>
        </a:p>
      </dgm:t>
    </dgm:pt>
    <dgm:pt modelId="{F57B180C-B961-471F-AA67-8A268FF00E12}" type="sibTrans" cxnId="{331409FC-50AD-4C5A-AD0C-766D0B922C8A}">
      <dgm:prSet/>
      <dgm:spPr/>
      <dgm:t>
        <a:bodyPr/>
        <a:lstStyle/>
        <a:p>
          <a:endParaRPr lang="en-US"/>
        </a:p>
      </dgm:t>
    </dgm:pt>
    <dgm:pt modelId="{0EDA6CEF-1D87-4A67-8D79-1C7130409064}">
      <dgm:prSet/>
      <dgm:spPr/>
      <dgm:t>
        <a:bodyPr/>
        <a:lstStyle/>
        <a:p>
          <a:r>
            <a:rPr lang="en-US"/>
            <a:t>Regular vs. Consumer Directed (CDPAP) </a:t>
          </a:r>
        </a:p>
      </dgm:t>
    </dgm:pt>
    <dgm:pt modelId="{383A7F60-0E7C-4265-A45F-EE6FF425A7F4}" type="parTrans" cxnId="{7BCBB183-660D-48C9-8B7E-55B89F609B5F}">
      <dgm:prSet/>
      <dgm:spPr/>
      <dgm:t>
        <a:bodyPr/>
        <a:lstStyle/>
        <a:p>
          <a:endParaRPr lang="en-US"/>
        </a:p>
      </dgm:t>
    </dgm:pt>
    <dgm:pt modelId="{3D0828A9-6F1F-450D-97FA-BA5988AF5CBF}" type="sibTrans" cxnId="{7BCBB183-660D-48C9-8B7E-55B89F609B5F}">
      <dgm:prSet/>
      <dgm:spPr/>
      <dgm:t>
        <a:bodyPr/>
        <a:lstStyle/>
        <a:p>
          <a:endParaRPr lang="en-US"/>
        </a:p>
      </dgm:t>
    </dgm:pt>
    <dgm:pt modelId="{84A5E82A-DA47-4FFC-99AB-3D62025E8EBE}" type="pres">
      <dgm:prSet presAssocID="{72F466BF-91A1-4239-ACB7-A98DD45F3F36}" presName="linear" presStyleCnt="0">
        <dgm:presLayoutVars>
          <dgm:animLvl val="lvl"/>
          <dgm:resizeHandles val="exact"/>
        </dgm:presLayoutVars>
      </dgm:prSet>
      <dgm:spPr/>
    </dgm:pt>
    <dgm:pt modelId="{3648F624-A629-43FC-9A2F-25F7C9D7B858}" type="pres">
      <dgm:prSet presAssocID="{5B9DA0CD-9F30-451F-9864-48E788A2251E}" presName="parentText" presStyleLbl="node1" presStyleIdx="0" presStyleCnt="3">
        <dgm:presLayoutVars>
          <dgm:chMax val="0"/>
          <dgm:bulletEnabled val="1"/>
        </dgm:presLayoutVars>
      </dgm:prSet>
      <dgm:spPr/>
    </dgm:pt>
    <dgm:pt modelId="{1214AD6B-DD85-4C0D-B00B-0E4C7F0D743B}" type="pres">
      <dgm:prSet presAssocID="{3B234D04-92A5-4446-8EFC-BD73FFF76E44}" presName="spacer" presStyleCnt="0"/>
      <dgm:spPr/>
    </dgm:pt>
    <dgm:pt modelId="{389C5E41-C30D-40DA-BAE1-85A5FBE15582}" type="pres">
      <dgm:prSet presAssocID="{3AF7B2E7-F0E2-44DE-8973-E4130212F374}" presName="parentText" presStyleLbl="node1" presStyleIdx="1" presStyleCnt="3">
        <dgm:presLayoutVars>
          <dgm:chMax val="0"/>
          <dgm:bulletEnabled val="1"/>
        </dgm:presLayoutVars>
      </dgm:prSet>
      <dgm:spPr/>
    </dgm:pt>
    <dgm:pt modelId="{1E4E3249-73C7-4CC7-B742-7CEA1DC2AF01}" type="pres">
      <dgm:prSet presAssocID="{F57B180C-B961-471F-AA67-8A268FF00E12}" presName="spacer" presStyleCnt="0"/>
      <dgm:spPr/>
    </dgm:pt>
    <dgm:pt modelId="{5445CA6C-1B01-4656-A1DC-8571933C20C0}" type="pres">
      <dgm:prSet presAssocID="{0EDA6CEF-1D87-4A67-8D79-1C7130409064}" presName="parentText" presStyleLbl="node1" presStyleIdx="2" presStyleCnt="3">
        <dgm:presLayoutVars>
          <dgm:chMax val="0"/>
          <dgm:bulletEnabled val="1"/>
        </dgm:presLayoutVars>
      </dgm:prSet>
      <dgm:spPr/>
    </dgm:pt>
  </dgm:ptLst>
  <dgm:cxnLst>
    <dgm:cxn modelId="{A4BA2425-9187-4629-B09D-AC70774F3927}" type="presOf" srcId="{0EDA6CEF-1D87-4A67-8D79-1C7130409064}" destId="{5445CA6C-1B01-4656-A1DC-8571933C20C0}" srcOrd="0" destOrd="0" presId="urn:microsoft.com/office/officeart/2005/8/layout/vList2"/>
    <dgm:cxn modelId="{7386477A-A744-408A-B6C9-C2D224A15FEB}" type="presOf" srcId="{72F466BF-91A1-4239-ACB7-A98DD45F3F36}" destId="{84A5E82A-DA47-4FFC-99AB-3D62025E8EBE}" srcOrd="0" destOrd="0" presId="urn:microsoft.com/office/officeart/2005/8/layout/vList2"/>
    <dgm:cxn modelId="{9E18EA7C-854D-40FE-9592-C5C14AD45534}" type="presOf" srcId="{5B9DA0CD-9F30-451F-9864-48E788A2251E}" destId="{3648F624-A629-43FC-9A2F-25F7C9D7B858}" srcOrd="0" destOrd="0" presId="urn:microsoft.com/office/officeart/2005/8/layout/vList2"/>
    <dgm:cxn modelId="{7BCBB183-660D-48C9-8B7E-55B89F609B5F}" srcId="{72F466BF-91A1-4239-ACB7-A98DD45F3F36}" destId="{0EDA6CEF-1D87-4A67-8D79-1C7130409064}" srcOrd="2" destOrd="0" parTransId="{383A7F60-0E7C-4265-A45F-EE6FF425A7F4}" sibTransId="{3D0828A9-6F1F-450D-97FA-BA5988AF5CBF}"/>
    <dgm:cxn modelId="{829718DB-9061-4C14-BB5E-A15494BB66BB}" srcId="{72F466BF-91A1-4239-ACB7-A98DD45F3F36}" destId="{5B9DA0CD-9F30-451F-9864-48E788A2251E}" srcOrd="0" destOrd="0" parTransId="{9B3B2409-7BF0-4412-84B9-5BA958FD85BE}" sibTransId="{3B234D04-92A5-4446-8EFC-BD73FFF76E44}"/>
    <dgm:cxn modelId="{835FCFE7-2226-46E6-BDEF-79E2B6A83ADB}" type="presOf" srcId="{3AF7B2E7-F0E2-44DE-8973-E4130212F374}" destId="{389C5E41-C30D-40DA-BAE1-85A5FBE15582}" srcOrd="0" destOrd="0" presId="urn:microsoft.com/office/officeart/2005/8/layout/vList2"/>
    <dgm:cxn modelId="{331409FC-50AD-4C5A-AD0C-766D0B922C8A}" srcId="{72F466BF-91A1-4239-ACB7-A98DD45F3F36}" destId="{3AF7B2E7-F0E2-44DE-8973-E4130212F374}" srcOrd="1" destOrd="0" parTransId="{0ACD7BE1-C141-4DAD-AE8E-F1900703B04F}" sibTransId="{F57B180C-B961-471F-AA67-8A268FF00E12}"/>
    <dgm:cxn modelId="{620DC290-DCCC-4E2F-996E-7F7424417984}" type="presParOf" srcId="{84A5E82A-DA47-4FFC-99AB-3D62025E8EBE}" destId="{3648F624-A629-43FC-9A2F-25F7C9D7B858}" srcOrd="0" destOrd="0" presId="urn:microsoft.com/office/officeart/2005/8/layout/vList2"/>
    <dgm:cxn modelId="{8E20C31F-E1B4-49C5-92B5-C79BDCBDAD4A}" type="presParOf" srcId="{84A5E82A-DA47-4FFC-99AB-3D62025E8EBE}" destId="{1214AD6B-DD85-4C0D-B00B-0E4C7F0D743B}" srcOrd="1" destOrd="0" presId="urn:microsoft.com/office/officeart/2005/8/layout/vList2"/>
    <dgm:cxn modelId="{89C15CC5-F207-41DD-935E-A9638AA2174F}" type="presParOf" srcId="{84A5E82A-DA47-4FFC-99AB-3D62025E8EBE}" destId="{389C5E41-C30D-40DA-BAE1-85A5FBE15582}" srcOrd="2" destOrd="0" presId="urn:microsoft.com/office/officeart/2005/8/layout/vList2"/>
    <dgm:cxn modelId="{6B08886F-F597-46E1-AD4C-5B207DF4C6C1}" type="presParOf" srcId="{84A5E82A-DA47-4FFC-99AB-3D62025E8EBE}" destId="{1E4E3249-73C7-4CC7-B742-7CEA1DC2AF01}" srcOrd="3" destOrd="0" presId="urn:microsoft.com/office/officeart/2005/8/layout/vList2"/>
    <dgm:cxn modelId="{793BB50C-61D3-4E1A-824A-462E3F47DB2F}" type="presParOf" srcId="{84A5E82A-DA47-4FFC-99AB-3D62025E8EBE}" destId="{5445CA6C-1B01-4656-A1DC-8571933C20C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6DA0F9B-193B-46BA-BA53-2AFBD5520C0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635FA17-4DA6-4AF1-8115-E6F1A1492017}">
      <dgm:prSet/>
      <dgm:spPr/>
      <dgm:t>
        <a:bodyPr/>
        <a:lstStyle/>
        <a:p>
          <a:r>
            <a:rPr lang="en-US" dirty="0"/>
            <a:t>Must need “Nursing Home Level Of Care”</a:t>
          </a:r>
        </a:p>
      </dgm:t>
    </dgm:pt>
    <dgm:pt modelId="{EAE35B99-5081-4571-97FF-9FA388C0724F}" type="parTrans" cxnId="{73B64B09-29C2-4433-9C8C-8BC64A53E9F8}">
      <dgm:prSet/>
      <dgm:spPr/>
      <dgm:t>
        <a:bodyPr/>
        <a:lstStyle/>
        <a:p>
          <a:endParaRPr lang="en-US"/>
        </a:p>
      </dgm:t>
    </dgm:pt>
    <dgm:pt modelId="{227D66E8-4B3B-4B7C-8A63-4ED04F4ACFFA}" type="sibTrans" cxnId="{73B64B09-29C2-4433-9C8C-8BC64A53E9F8}">
      <dgm:prSet/>
      <dgm:spPr/>
      <dgm:t>
        <a:bodyPr/>
        <a:lstStyle/>
        <a:p>
          <a:endParaRPr lang="en-US"/>
        </a:p>
      </dgm:t>
    </dgm:pt>
    <dgm:pt modelId="{65016A30-4A62-414E-8A09-2B435BAC4F7B}">
      <dgm:prSet/>
      <dgm:spPr/>
      <dgm:t>
        <a:bodyPr/>
        <a:lstStyle/>
        <a:p>
          <a:r>
            <a:rPr lang="en-US"/>
            <a:t>Must Needs “Hands-On” Assistance with 3 ADLs</a:t>
          </a:r>
        </a:p>
      </dgm:t>
    </dgm:pt>
    <dgm:pt modelId="{544D617A-5D0C-4AA0-877C-DF921E757AB9}" type="parTrans" cxnId="{86F4BDD2-5983-4814-8782-4AF2DB31BB87}">
      <dgm:prSet/>
      <dgm:spPr/>
      <dgm:t>
        <a:bodyPr/>
        <a:lstStyle/>
        <a:p>
          <a:endParaRPr lang="en-US"/>
        </a:p>
      </dgm:t>
    </dgm:pt>
    <dgm:pt modelId="{064ED013-70C5-486B-8A40-DBB4FF2BFFA5}" type="sibTrans" cxnId="{86F4BDD2-5983-4814-8782-4AF2DB31BB87}">
      <dgm:prSet/>
      <dgm:spPr/>
      <dgm:t>
        <a:bodyPr/>
        <a:lstStyle/>
        <a:p>
          <a:endParaRPr lang="en-US"/>
        </a:p>
      </dgm:t>
    </dgm:pt>
    <dgm:pt modelId="{33C2C94C-73D5-47F4-9577-C0D13535286D}">
      <dgm:prSet/>
      <dgm:spPr/>
      <dgm:t>
        <a:bodyPr/>
        <a:lstStyle/>
        <a:p>
          <a:r>
            <a:rPr lang="en-US"/>
            <a:t>New Rule </a:t>
          </a:r>
        </a:p>
      </dgm:t>
    </dgm:pt>
    <dgm:pt modelId="{916FB9BF-537D-4D35-8BBF-050C56E32BB2}" type="parTrans" cxnId="{684AC88B-47F4-43CC-8587-1022F3A7DB40}">
      <dgm:prSet/>
      <dgm:spPr/>
      <dgm:t>
        <a:bodyPr/>
        <a:lstStyle/>
        <a:p>
          <a:endParaRPr lang="en-US"/>
        </a:p>
      </dgm:t>
    </dgm:pt>
    <dgm:pt modelId="{BAE7AAF4-D403-47BC-86AE-5602EC9BFC79}" type="sibTrans" cxnId="{684AC88B-47F4-43CC-8587-1022F3A7DB40}">
      <dgm:prSet/>
      <dgm:spPr/>
      <dgm:t>
        <a:bodyPr/>
        <a:lstStyle/>
        <a:p>
          <a:endParaRPr lang="en-US"/>
        </a:p>
      </dgm:t>
    </dgm:pt>
    <dgm:pt modelId="{B9C8140C-DE85-43D7-AD2C-7D0056A0152F}">
      <dgm:prSet/>
      <dgm:spPr/>
      <dgm:t>
        <a:bodyPr/>
        <a:lstStyle/>
        <a:p>
          <a:r>
            <a:rPr lang="en-US"/>
            <a:t>Exception for People with Dementia</a:t>
          </a:r>
        </a:p>
      </dgm:t>
    </dgm:pt>
    <dgm:pt modelId="{8469A44E-A934-41E7-B72A-0C94DF6D2044}" type="parTrans" cxnId="{BBE337ED-0991-4A21-B3A5-F35B4D12E3B9}">
      <dgm:prSet/>
      <dgm:spPr/>
      <dgm:t>
        <a:bodyPr/>
        <a:lstStyle/>
        <a:p>
          <a:endParaRPr lang="en-US"/>
        </a:p>
      </dgm:t>
    </dgm:pt>
    <dgm:pt modelId="{A62E2CA8-CD94-48B1-B70E-4B3699A1C507}" type="sibTrans" cxnId="{BBE337ED-0991-4A21-B3A5-F35B4D12E3B9}">
      <dgm:prSet/>
      <dgm:spPr/>
      <dgm:t>
        <a:bodyPr/>
        <a:lstStyle/>
        <a:p>
          <a:endParaRPr lang="en-US"/>
        </a:p>
      </dgm:t>
    </dgm:pt>
    <dgm:pt modelId="{D727E978-5B35-41A1-9FD8-57F7CD6C6F6F}">
      <dgm:prSet/>
      <dgm:spPr/>
      <dgm:t>
        <a:bodyPr/>
        <a:lstStyle/>
        <a:p>
          <a:r>
            <a:rPr lang="en-US"/>
            <a:t>What about people with I/DD?</a:t>
          </a:r>
        </a:p>
      </dgm:t>
    </dgm:pt>
    <dgm:pt modelId="{4258E047-8187-4FF9-9163-4AAD129BCB57}" type="parTrans" cxnId="{BB2D1295-DAF8-4DAF-9F21-61319274B83E}">
      <dgm:prSet/>
      <dgm:spPr/>
      <dgm:t>
        <a:bodyPr/>
        <a:lstStyle/>
        <a:p>
          <a:endParaRPr lang="en-US"/>
        </a:p>
      </dgm:t>
    </dgm:pt>
    <dgm:pt modelId="{5ABEE6E8-C324-421D-A8E5-3F04D065C347}" type="sibTrans" cxnId="{BB2D1295-DAF8-4DAF-9F21-61319274B83E}">
      <dgm:prSet/>
      <dgm:spPr/>
      <dgm:t>
        <a:bodyPr/>
        <a:lstStyle/>
        <a:p>
          <a:endParaRPr lang="en-US"/>
        </a:p>
      </dgm:t>
    </dgm:pt>
    <dgm:pt modelId="{57023EB0-682A-4180-9D74-ED16F1B8D77C}">
      <dgm:prSet/>
      <dgm:spPr/>
      <dgm:t>
        <a:bodyPr/>
        <a:lstStyle/>
        <a:p>
          <a:r>
            <a:rPr lang="en-US"/>
            <a:t>Must Be “Self-Directing” or Have Someone to Direct Your Care</a:t>
          </a:r>
        </a:p>
      </dgm:t>
    </dgm:pt>
    <dgm:pt modelId="{EBD46CE0-34D4-4239-9B4E-7C640C47BC52}" type="parTrans" cxnId="{3253FAC2-D418-4697-840A-4039EB9C3BFA}">
      <dgm:prSet/>
      <dgm:spPr/>
      <dgm:t>
        <a:bodyPr/>
        <a:lstStyle/>
        <a:p>
          <a:endParaRPr lang="en-US"/>
        </a:p>
      </dgm:t>
    </dgm:pt>
    <dgm:pt modelId="{9F794334-FA3D-40A3-812E-36C71F500DD2}" type="sibTrans" cxnId="{3253FAC2-D418-4697-840A-4039EB9C3BFA}">
      <dgm:prSet/>
      <dgm:spPr/>
      <dgm:t>
        <a:bodyPr/>
        <a:lstStyle/>
        <a:p>
          <a:endParaRPr lang="en-US"/>
        </a:p>
      </dgm:t>
    </dgm:pt>
    <dgm:pt modelId="{3053579F-BF3E-417F-8A09-55D63615EC11}">
      <dgm:prSet/>
      <dgm:spPr/>
      <dgm:t>
        <a:bodyPr/>
        <a:lstStyle/>
        <a:p>
          <a:r>
            <a:rPr lang="en-US"/>
            <a:t>Must be Medically Stable </a:t>
          </a:r>
        </a:p>
      </dgm:t>
    </dgm:pt>
    <dgm:pt modelId="{6A653C5E-E2F7-4EDA-A850-30F043F5A41C}" type="parTrans" cxnId="{7828460E-A3F5-4F35-AB6B-B8B16235AF83}">
      <dgm:prSet/>
      <dgm:spPr/>
      <dgm:t>
        <a:bodyPr/>
        <a:lstStyle/>
        <a:p>
          <a:endParaRPr lang="en-US"/>
        </a:p>
      </dgm:t>
    </dgm:pt>
    <dgm:pt modelId="{49309CB1-506C-41A5-94BB-CEEFCB5065A5}" type="sibTrans" cxnId="{7828460E-A3F5-4F35-AB6B-B8B16235AF83}">
      <dgm:prSet/>
      <dgm:spPr/>
      <dgm:t>
        <a:bodyPr/>
        <a:lstStyle/>
        <a:p>
          <a:endParaRPr lang="en-US"/>
        </a:p>
      </dgm:t>
    </dgm:pt>
    <dgm:pt modelId="{CB501C87-63C9-4EDF-8AC2-CE82469CA02F}" type="pres">
      <dgm:prSet presAssocID="{46DA0F9B-193B-46BA-BA53-2AFBD5520C07}" presName="root" presStyleCnt="0">
        <dgm:presLayoutVars>
          <dgm:dir/>
          <dgm:resizeHandles val="exact"/>
        </dgm:presLayoutVars>
      </dgm:prSet>
      <dgm:spPr/>
    </dgm:pt>
    <dgm:pt modelId="{AB6B69F7-F637-4D5E-8658-D974CDC38C0F}" type="pres">
      <dgm:prSet presAssocID="{B635FA17-4DA6-4AF1-8115-E6F1A1492017}" presName="compNode" presStyleCnt="0"/>
      <dgm:spPr/>
    </dgm:pt>
    <dgm:pt modelId="{DB6645B3-C019-44FA-81E9-8CB3DAF3EB82}" type="pres">
      <dgm:prSet presAssocID="{B635FA17-4DA6-4AF1-8115-E6F1A1492017}" presName="bgRect" presStyleLbl="bgShp" presStyleIdx="0" presStyleCnt="4"/>
      <dgm:spPr/>
    </dgm:pt>
    <dgm:pt modelId="{8D29E687-E236-4C12-859C-32D123477FDC}" type="pres">
      <dgm:prSet presAssocID="{B635FA17-4DA6-4AF1-8115-E6F1A149201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erson with Cane"/>
        </a:ext>
      </dgm:extLst>
    </dgm:pt>
    <dgm:pt modelId="{27F8D686-9393-470F-8025-DDBCD59EBE09}" type="pres">
      <dgm:prSet presAssocID="{B635FA17-4DA6-4AF1-8115-E6F1A1492017}" presName="spaceRect" presStyleCnt="0"/>
      <dgm:spPr/>
    </dgm:pt>
    <dgm:pt modelId="{5E55E342-40A6-466A-9B16-D4DA9AB1D312}" type="pres">
      <dgm:prSet presAssocID="{B635FA17-4DA6-4AF1-8115-E6F1A1492017}" presName="parTx" presStyleLbl="revTx" presStyleIdx="0" presStyleCnt="5">
        <dgm:presLayoutVars>
          <dgm:chMax val="0"/>
          <dgm:chPref val="0"/>
        </dgm:presLayoutVars>
      </dgm:prSet>
      <dgm:spPr/>
    </dgm:pt>
    <dgm:pt modelId="{DFF3C636-930C-46AC-8F45-FA17F9E882CE}" type="pres">
      <dgm:prSet presAssocID="{227D66E8-4B3B-4B7C-8A63-4ED04F4ACFFA}" presName="sibTrans" presStyleCnt="0"/>
      <dgm:spPr/>
    </dgm:pt>
    <dgm:pt modelId="{38E4D0FE-AE65-4423-955D-9CE77044A1D9}" type="pres">
      <dgm:prSet presAssocID="{65016A30-4A62-414E-8A09-2B435BAC4F7B}" presName="compNode" presStyleCnt="0"/>
      <dgm:spPr/>
    </dgm:pt>
    <dgm:pt modelId="{B4E767E2-8AAE-4601-B3E5-4DC49927471D}" type="pres">
      <dgm:prSet presAssocID="{65016A30-4A62-414E-8A09-2B435BAC4F7B}" presName="bgRect" presStyleLbl="bgShp" presStyleIdx="1" presStyleCnt="4"/>
      <dgm:spPr/>
    </dgm:pt>
    <dgm:pt modelId="{442E6ECF-A679-49EE-8FE1-7BCE85A120B4}" type="pres">
      <dgm:prSet presAssocID="{65016A30-4A62-414E-8A09-2B435BAC4F7B}"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rain in head"/>
        </a:ext>
      </dgm:extLst>
    </dgm:pt>
    <dgm:pt modelId="{02A3A668-C686-43AA-A7EB-73E52E6E3845}" type="pres">
      <dgm:prSet presAssocID="{65016A30-4A62-414E-8A09-2B435BAC4F7B}" presName="spaceRect" presStyleCnt="0"/>
      <dgm:spPr/>
    </dgm:pt>
    <dgm:pt modelId="{88AB5A24-5C65-4BE6-A9C3-AE4FC1D69469}" type="pres">
      <dgm:prSet presAssocID="{65016A30-4A62-414E-8A09-2B435BAC4F7B}" presName="parTx" presStyleLbl="revTx" presStyleIdx="1" presStyleCnt="5">
        <dgm:presLayoutVars>
          <dgm:chMax val="0"/>
          <dgm:chPref val="0"/>
        </dgm:presLayoutVars>
      </dgm:prSet>
      <dgm:spPr/>
    </dgm:pt>
    <dgm:pt modelId="{8AECA485-2D5B-4823-8A6F-FE28DB22AC99}" type="pres">
      <dgm:prSet presAssocID="{65016A30-4A62-414E-8A09-2B435BAC4F7B}" presName="desTx" presStyleLbl="revTx" presStyleIdx="2" presStyleCnt="5">
        <dgm:presLayoutVars/>
      </dgm:prSet>
      <dgm:spPr/>
    </dgm:pt>
    <dgm:pt modelId="{84E0AEB2-F6DF-4A9A-85A1-90EDEBBA8C32}" type="pres">
      <dgm:prSet presAssocID="{064ED013-70C5-486B-8A40-DBB4FF2BFFA5}" presName="sibTrans" presStyleCnt="0"/>
      <dgm:spPr/>
    </dgm:pt>
    <dgm:pt modelId="{B149C8A9-580A-4962-BACB-E817604E057A}" type="pres">
      <dgm:prSet presAssocID="{57023EB0-682A-4180-9D74-ED16F1B8D77C}" presName="compNode" presStyleCnt="0"/>
      <dgm:spPr/>
    </dgm:pt>
    <dgm:pt modelId="{23EE0B82-75FB-46C1-90B5-2703C9AD751D}" type="pres">
      <dgm:prSet presAssocID="{57023EB0-682A-4180-9D74-ED16F1B8D77C}" presName="bgRect" presStyleLbl="bgShp" presStyleIdx="2" presStyleCnt="4"/>
      <dgm:spPr/>
    </dgm:pt>
    <dgm:pt modelId="{683A3E26-D91E-48B8-84B3-19B1D0E83218}" type="pres">
      <dgm:prSet presAssocID="{57023EB0-682A-4180-9D74-ED16F1B8D77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 Network"/>
        </a:ext>
      </dgm:extLst>
    </dgm:pt>
    <dgm:pt modelId="{F49CD254-07D5-4857-9377-3D0D9456EB46}" type="pres">
      <dgm:prSet presAssocID="{57023EB0-682A-4180-9D74-ED16F1B8D77C}" presName="spaceRect" presStyleCnt="0"/>
      <dgm:spPr/>
    </dgm:pt>
    <dgm:pt modelId="{7CCA009E-E522-44F2-8084-6DEA2CA521F5}" type="pres">
      <dgm:prSet presAssocID="{57023EB0-682A-4180-9D74-ED16F1B8D77C}" presName="parTx" presStyleLbl="revTx" presStyleIdx="3" presStyleCnt="5">
        <dgm:presLayoutVars>
          <dgm:chMax val="0"/>
          <dgm:chPref val="0"/>
        </dgm:presLayoutVars>
      </dgm:prSet>
      <dgm:spPr/>
    </dgm:pt>
    <dgm:pt modelId="{67FD6D59-D67B-44EA-8497-95EB3395FE00}" type="pres">
      <dgm:prSet presAssocID="{9F794334-FA3D-40A3-812E-36C71F500DD2}" presName="sibTrans" presStyleCnt="0"/>
      <dgm:spPr/>
    </dgm:pt>
    <dgm:pt modelId="{906DA953-184E-4BB4-AFCC-F09DAC146B5E}" type="pres">
      <dgm:prSet presAssocID="{3053579F-BF3E-417F-8A09-55D63615EC11}" presName="compNode" presStyleCnt="0"/>
      <dgm:spPr/>
    </dgm:pt>
    <dgm:pt modelId="{5D96E874-483B-46F3-8200-DDB7C8A4EC88}" type="pres">
      <dgm:prSet presAssocID="{3053579F-BF3E-417F-8A09-55D63615EC11}" presName="bgRect" presStyleLbl="bgShp" presStyleIdx="3" presStyleCnt="4"/>
      <dgm:spPr/>
    </dgm:pt>
    <dgm:pt modelId="{F6B3238C-E664-4BDE-B4E7-407E29134E0F}" type="pres">
      <dgm:prSet presAssocID="{3053579F-BF3E-417F-8A09-55D63615EC1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tethoscope"/>
        </a:ext>
      </dgm:extLst>
    </dgm:pt>
    <dgm:pt modelId="{A162412B-9CD8-4FD2-8760-057D8D21F5AD}" type="pres">
      <dgm:prSet presAssocID="{3053579F-BF3E-417F-8A09-55D63615EC11}" presName="spaceRect" presStyleCnt="0"/>
      <dgm:spPr/>
    </dgm:pt>
    <dgm:pt modelId="{BE1C94A5-A38B-4AF7-83FA-07862BDFF9F5}" type="pres">
      <dgm:prSet presAssocID="{3053579F-BF3E-417F-8A09-55D63615EC11}" presName="parTx" presStyleLbl="revTx" presStyleIdx="4" presStyleCnt="5">
        <dgm:presLayoutVars>
          <dgm:chMax val="0"/>
          <dgm:chPref val="0"/>
        </dgm:presLayoutVars>
      </dgm:prSet>
      <dgm:spPr/>
    </dgm:pt>
  </dgm:ptLst>
  <dgm:cxnLst>
    <dgm:cxn modelId="{73B64B09-29C2-4433-9C8C-8BC64A53E9F8}" srcId="{46DA0F9B-193B-46BA-BA53-2AFBD5520C07}" destId="{B635FA17-4DA6-4AF1-8115-E6F1A1492017}" srcOrd="0" destOrd="0" parTransId="{EAE35B99-5081-4571-97FF-9FA388C0724F}" sibTransId="{227D66E8-4B3B-4B7C-8A63-4ED04F4ACFFA}"/>
    <dgm:cxn modelId="{7828460E-A3F5-4F35-AB6B-B8B16235AF83}" srcId="{46DA0F9B-193B-46BA-BA53-2AFBD5520C07}" destId="{3053579F-BF3E-417F-8A09-55D63615EC11}" srcOrd="3" destOrd="0" parTransId="{6A653C5E-E2F7-4EDA-A850-30F043F5A41C}" sibTransId="{49309CB1-506C-41A5-94BB-CEEFCB5065A5}"/>
    <dgm:cxn modelId="{684AC88B-47F4-43CC-8587-1022F3A7DB40}" srcId="{65016A30-4A62-414E-8A09-2B435BAC4F7B}" destId="{33C2C94C-73D5-47F4-9577-C0D13535286D}" srcOrd="0" destOrd="0" parTransId="{916FB9BF-537D-4D35-8BBF-050C56E32BB2}" sibTransId="{BAE7AAF4-D403-47BC-86AE-5602EC9BFC79}"/>
    <dgm:cxn modelId="{BB2D1295-DAF8-4DAF-9F21-61319274B83E}" srcId="{65016A30-4A62-414E-8A09-2B435BAC4F7B}" destId="{D727E978-5B35-41A1-9FD8-57F7CD6C6F6F}" srcOrd="2" destOrd="0" parTransId="{4258E047-8187-4FF9-9163-4AAD129BCB57}" sibTransId="{5ABEE6E8-C324-421D-A8E5-3F04D065C347}"/>
    <dgm:cxn modelId="{05FF63B6-2A9C-4096-94CE-743C4B3B1763}" type="presOf" srcId="{57023EB0-682A-4180-9D74-ED16F1B8D77C}" destId="{7CCA009E-E522-44F2-8084-6DEA2CA521F5}" srcOrd="0" destOrd="0" presId="urn:microsoft.com/office/officeart/2018/2/layout/IconVerticalSolidList"/>
    <dgm:cxn modelId="{3253FAC2-D418-4697-840A-4039EB9C3BFA}" srcId="{46DA0F9B-193B-46BA-BA53-2AFBD5520C07}" destId="{57023EB0-682A-4180-9D74-ED16F1B8D77C}" srcOrd="2" destOrd="0" parTransId="{EBD46CE0-34D4-4239-9B4E-7C640C47BC52}" sibTransId="{9F794334-FA3D-40A3-812E-36C71F500DD2}"/>
    <dgm:cxn modelId="{2D27BFCE-3DE4-4562-962F-E2EEA87FD709}" type="presOf" srcId="{65016A30-4A62-414E-8A09-2B435BAC4F7B}" destId="{88AB5A24-5C65-4BE6-A9C3-AE4FC1D69469}" srcOrd="0" destOrd="0" presId="urn:microsoft.com/office/officeart/2018/2/layout/IconVerticalSolidList"/>
    <dgm:cxn modelId="{86F4BDD2-5983-4814-8782-4AF2DB31BB87}" srcId="{46DA0F9B-193B-46BA-BA53-2AFBD5520C07}" destId="{65016A30-4A62-414E-8A09-2B435BAC4F7B}" srcOrd="1" destOrd="0" parTransId="{544D617A-5D0C-4AA0-877C-DF921E757AB9}" sibTransId="{064ED013-70C5-486B-8A40-DBB4FF2BFFA5}"/>
    <dgm:cxn modelId="{E59087E2-9392-4802-9468-8E11BBF3F9C9}" type="presOf" srcId="{46DA0F9B-193B-46BA-BA53-2AFBD5520C07}" destId="{CB501C87-63C9-4EDF-8AC2-CE82469CA02F}" srcOrd="0" destOrd="0" presId="urn:microsoft.com/office/officeart/2018/2/layout/IconVerticalSolidList"/>
    <dgm:cxn modelId="{39E0DDE9-7767-4BE0-B742-FE96CE41761B}" type="presOf" srcId="{D727E978-5B35-41A1-9FD8-57F7CD6C6F6F}" destId="{8AECA485-2D5B-4823-8A6F-FE28DB22AC99}" srcOrd="0" destOrd="2" presId="urn:microsoft.com/office/officeart/2018/2/layout/IconVerticalSolidList"/>
    <dgm:cxn modelId="{BBE337ED-0991-4A21-B3A5-F35B4D12E3B9}" srcId="{65016A30-4A62-414E-8A09-2B435BAC4F7B}" destId="{B9C8140C-DE85-43D7-AD2C-7D0056A0152F}" srcOrd="1" destOrd="0" parTransId="{8469A44E-A934-41E7-B72A-0C94DF6D2044}" sibTransId="{A62E2CA8-CD94-48B1-B70E-4B3699A1C507}"/>
    <dgm:cxn modelId="{DBB423EE-EC49-4CEB-A198-A05BA9B1D888}" type="presOf" srcId="{3053579F-BF3E-417F-8A09-55D63615EC11}" destId="{BE1C94A5-A38B-4AF7-83FA-07862BDFF9F5}" srcOrd="0" destOrd="0" presId="urn:microsoft.com/office/officeart/2018/2/layout/IconVerticalSolidList"/>
    <dgm:cxn modelId="{1670B4EF-7F18-4344-A8CF-604121B9C71A}" type="presOf" srcId="{33C2C94C-73D5-47F4-9577-C0D13535286D}" destId="{8AECA485-2D5B-4823-8A6F-FE28DB22AC99}" srcOrd="0" destOrd="0" presId="urn:microsoft.com/office/officeart/2018/2/layout/IconVerticalSolidList"/>
    <dgm:cxn modelId="{C6C0CBFB-1ABE-439E-BF2B-B65DEA28F915}" type="presOf" srcId="{B635FA17-4DA6-4AF1-8115-E6F1A1492017}" destId="{5E55E342-40A6-466A-9B16-D4DA9AB1D312}" srcOrd="0" destOrd="0" presId="urn:microsoft.com/office/officeart/2018/2/layout/IconVerticalSolidList"/>
    <dgm:cxn modelId="{209D10FC-3B64-42FB-8A2A-68353DD90689}" type="presOf" srcId="{B9C8140C-DE85-43D7-AD2C-7D0056A0152F}" destId="{8AECA485-2D5B-4823-8A6F-FE28DB22AC99}" srcOrd="0" destOrd="1" presId="urn:microsoft.com/office/officeart/2018/2/layout/IconVerticalSolidList"/>
    <dgm:cxn modelId="{F66F7645-D35D-4114-A8E7-D8467AF3F19D}" type="presParOf" srcId="{CB501C87-63C9-4EDF-8AC2-CE82469CA02F}" destId="{AB6B69F7-F637-4D5E-8658-D974CDC38C0F}" srcOrd="0" destOrd="0" presId="urn:microsoft.com/office/officeart/2018/2/layout/IconVerticalSolidList"/>
    <dgm:cxn modelId="{B17414B7-28B4-4035-80AA-D9D23AEB19EC}" type="presParOf" srcId="{AB6B69F7-F637-4D5E-8658-D974CDC38C0F}" destId="{DB6645B3-C019-44FA-81E9-8CB3DAF3EB82}" srcOrd="0" destOrd="0" presId="urn:microsoft.com/office/officeart/2018/2/layout/IconVerticalSolidList"/>
    <dgm:cxn modelId="{C15368C2-AC8B-4C08-9A7D-E43529D74E01}" type="presParOf" srcId="{AB6B69F7-F637-4D5E-8658-D974CDC38C0F}" destId="{8D29E687-E236-4C12-859C-32D123477FDC}" srcOrd="1" destOrd="0" presId="urn:microsoft.com/office/officeart/2018/2/layout/IconVerticalSolidList"/>
    <dgm:cxn modelId="{8C5F9EB9-4FA1-42D4-979B-99297682B911}" type="presParOf" srcId="{AB6B69F7-F637-4D5E-8658-D974CDC38C0F}" destId="{27F8D686-9393-470F-8025-DDBCD59EBE09}" srcOrd="2" destOrd="0" presId="urn:microsoft.com/office/officeart/2018/2/layout/IconVerticalSolidList"/>
    <dgm:cxn modelId="{7CF27B2C-CF10-4A35-8FDD-1851211B915D}" type="presParOf" srcId="{AB6B69F7-F637-4D5E-8658-D974CDC38C0F}" destId="{5E55E342-40A6-466A-9B16-D4DA9AB1D312}" srcOrd="3" destOrd="0" presId="urn:microsoft.com/office/officeart/2018/2/layout/IconVerticalSolidList"/>
    <dgm:cxn modelId="{4C7F5DC6-3D02-46A6-9F12-C6A6124EE555}" type="presParOf" srcId="{CB501C87-63C9-4EDF-8AC2-CE82469CA02F}" destId="{DFF3C636-930C-46AC-8F45-FA17F9E882CE}" srcOrd="1" destOrd="0" presId="urn:microsoft.com/office/officeart/2018/2/layout/IconVerticalSolidList"/>
    <dgm:cxn modelId="{D909B11D-41ED-4BD1-B361-415AB42A9310}" type="presParOf" srcId="{CB501C87-63C9-4EDF-8AC2-CE82469CA02F}" destId="{38E4D0FE-AE65-4423-955D-9CE77044A1D9}" srcOrd="2" destOrd="0" presId="urn:microsoft.com/office/officeart/2018/2/layout/IconVerticalSolidList"/>
    <dgm:cxn modelId="{EDFD7A4F-A630-4513-BB57-CBE1F68A57F3}" type="presParOf" srcId="{38E4D0FE-AE65-4423-955D-9CE77044A1D9}" destId="{B4E767E2-8AAE-4601-B3E5-4DC49927471D}" srcOrd="0" destOrd="0" presId="urn:microsoft.com/office/officeart/2018/2/layout/IconVerticalSolidList"/>
    <dgm:cxn modelId="{67B1922D-AB73-4AFE-91DE-79AD27AD5D6E}" type="presParOf" srcId="{38E4D0FE-AE65-4423-955D-9CE77044A1D9}" destId="{442E6ECF-A679-49EE-8FE1-7BCE85A120B4}" srcOrd="1" destOrd="0" presId="urn:microsoft.com/office/officeart/2018/2/layout/IconVerticalSolidList"/>
    <dgm:cxn modelId="{3CDAB4F2-FE45-490A-B456-B1A87701E37D}" type="presParOf" srcId="{38E4D0FE-AE65-4423-955D-9CE77044A1D9}" destId="{02A3A668-C686-43AA-A7EB-73E52E6E3845}" srcOrd="2" destOrd="0" presId="urn:microsoft.com/office/officeart/2018/2/layout/IconVerticalSolidList"/>
    <dgm:cxn modelId="{F0CC5615-B9A0-43A4-90CB-DE73A4AEA5C7}" type="presParOf" srcId="{38E4D0FE-AE65-4423-955D-9CE77044A1D9}" destId="{88AB5A24-5C65-4BE6-A9C3-AE4FC1D69469}" srcOrd="3" destOrd="0" presId="urn:microsoft.com/office/officeart/2018/2/layout/IconVerticalSolidList"/>
    <dgm:cxn modelId="{71A5E814-ECFB-4892-A5A4-454D4F351536}" type="presParOf" srcId="{38E4D0FE-AE65-4423-955D-9CE77044A1D9}" destId="{8AECA485-2D5B-4823-8A6F-FE28DB22AC99}" srcOrd="4" destOrd="0" presId="urn:microsoft.com/office/officeart/2018/2/layout/IconVerticalSolidList"/>
    <dgm:cxn modelId="{CD676BAC-B3E6-40ED-B894-9EDC10474CB6}" type="presParOf" srcId="{CB501C87-63C9-4EDF-8AC2-CE82469CA02F}" destId="{84E0AEB2-F6DF-4A9A-85A1-90EDEBBA8C32}" srcOrd="3" destOrd="0" presId="urn:microsoft.com/office/officeart/2018/2/layout/IconVerticalSolidList"/>
    <dgm:cxn modelId="{8A759E7D-3D22-432A-9FF2-8B866C5BD8A4}" type="presParOf" srcId="{CB501C87-63C9-4EDF-8AC2-CE82469CA02F}" destId="{B149C8A9-580A-4962-BACB-E817604E057A}" srcOrd="4" destOrd="0" presId="urn:microsoft.com/office/officeart/2018/2/layout/IconVerticalSolidList"/>
    <dgm:cxn modelId="{058E390A-B186-408B-BE16-4FB70AA95EB8}" type="presParOf" srcId="{B149C8A9-580A-4962-BACB-E817604E057A}" destId="{23EE0B82-75FB-46C1-90B5-2703C9AD751D}" srcOrd="0" destOrd="0" presId="urn:microsoft.com/office/officeart/2018/2/layout/IconVerticalSolidList"/>
    <dgm:cxn modelId="{923C0FD7-0112-4061-BDFD-733DF26405FD}" type="presParOf" srcId="{B149C8A9-580A-4962-BACB-E817604E057A}" destId="{683A3E26-D91E-48B8-84B3-19B1D0E83218}" srcOrd="1" destOrd="0" presId="urn:microsoft.com/office/officeart/2018/2/layout/IconVerticalSolidList"/>
    <dgm:cxn modelId="{D9DF70B0-0F60-4209-8954-D4F5CB7A5C00}" type="presParOf" srcId="{B149C8A9-580A-4962-BACB-E817604E057A}" destId="{F49CD254-07D5-4857-9377-3D0D9456EB46}" srcOrd="2" destOrd="0" presId="urn:microsoft.com/office/officeart/2018/2/layout/IconVerticalSolidList"/>
    <dgm:cxn modelId="{7A7B7E35-9734-4673-8DC9-F67EDD4F7DC2}" type="presParOf" srcId="{B149C8A9-580A-4962-BACB-E817604E057A}" destId="{7CCA009E-E522-44F2-8084-6DEA2CA521F5}" srcOrd="3" destOrd="0" presId="urn:microsoft.com/office/officeart/2018/2/layout/IconVerticalSolidList"/>
    <dgm:cxn modelId="{990683EE-2111-44B4-ABA6-575EC4751B6A}" type="presParOf" srcId="{CB501C87-63C9-4EDF-8AC2-CE82469CA02F}" destId="{67FD6D59-D67B-44EA-8497-95EB3395FE00}" srcOrd="5" destOrd="0" presId="urn:microsoft.com/office/officeart/2018/2/layout/IconVerticalSolidList"/>
    <dgm:cxn modelId="{FFB05C61-1C2B-4FD5-8222-C534AAD3AB4E}" type="presParOf" srcId="{CB501C87-63C9-4EDF-8AC2-CE82469CA02F}" destId="{906DA953-184E-4BB4-AFCC-F09DAC146B5E}" srcOrd="6" destOrd="0" presId="urn:microsoft.com/office/officeart/2018/2/layout/IconVerticalSolidList"/>
    <dgm:cxn modelId="{6A3CAABA-073A-4224-A6D9-83B61B6CF89E}" type="presParOf" srcId="{906DA953-184E-4BB4-AFCC-F09DAC146B5E}" destId="{5D96E874-483B-46F3-8200-DDB7C8A4EC88}" srcOrd="0" destOrd="0" presId="urn:microsoft.com/office/officeart/2018/2/layout/IconVerticalSolidList"/>
    <dgm:cxn modelId="{3DCE06E7-2B54-4A6E-BBC0-760F70D0D911}" type="presParOf" srcId="{906DA953-184E-4BB4-AFCC-F09DAC146B5E}" destId="{F6B3238C-E664-4BDE-B4E7-407E29134E0F}" srcOrd="1" destOrd="0" presId="urn:microsoft.com/office/officeart/2018/2/layout/IconVerticalSolidList"/>
    <dgm:cxn modelId="{09677EDC-CDE3-441F-902E-0E6F49C06AFF}" type="presParOf" srcId="{906DA953-184E-4BB4-AFCC-F09DAC146B5E}" destId="{A162412B-9CD8-4FD2-8760-057D8D21F5AD}" srcOrd="2" destOrd="0" presId="urn:microsoft.com/office/officeart/2018/2/layout/IconVerticalSolidList"/>
    <dgm:cxn modelId="{E00FBD78-24F0-43B5-A020-5FA86715A4AC}" type="presParOf" srcId="{906DA953-184E-4BB4-AFCC-F09DAC146B5E}" destId="{BE1C94A5-A38B-4AF7-83FA-07862BDFF9F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6263162-783F-4EFB-8281-D53B386803EF}" type="doc">
      <dgm:prSet loTypeId="urn:microsoft.com/office/officeart/2005/8/layout/process1" loCatId="process" qsTypeId="urn:microsoft.com/office/officeart/2005/8/quickstyle/simple1" qsCatId="simple" csTypeId="urn:microsoft.com/office/officeart/2005/8/colors/colorful1" csCatId="colorful"/>
      <dgm:spPr/>
      <dgm:t>
        <a:bodyPr/>
        <a:lstStyle/>
        <a:p>
          <a:endParaRPr lang="en-US"/>
        </a:p>
      </dgm:t>
    </dgm:pt>
    <dgm:pt modelId="{26A9A5F1-16D1-41E3-99E9-370987D3093D}">
      <dgm:prSet/>
      <dgm:spPr/>
      <dgm:t>
        <a:bodyPr/>
        <a:lstStyle/>
        <a:p>
          <a:r>
            <a:rPr lang="en-US"/>
            <a:t>Children are eligible for all home care services including PCA, CHHA, PDN, and CDPAP</a:t>
          </a:r>
        </a:p>
      </dgm:t>
    </dgm:pt>
    <dgm:pt modelId="{601BE54B-796F-4FF8-8165-9D7D5D733ED3}" type="parTrans" cxnId="{6B2A74AA-1064-4BDF-A74B-79D913943E20}">
      <dgm:prSet/>
      <dgm:spPr/>
      <dgm:t>
        <a:bodyPr/>
        <a:lstStyle/>
        <a:p>
          <a:endParaRPr lang="en-US"/>
        </a:p>
      </dgm:t>
    </dgm:pt>
    <dgm:pt modelId="{E8C8B7D7-50B6-49D1-8E33-338E5DBB7C4B}" type="sibTrans" cxnId="{6B2A74AA-1064-4BDF-A74B-79D913943E20}">
      <dgm:prSet/>
      <dgm:spPr/>
      <dgm:t>
        <a:bodyPr/>
        <a:lstStyle/>
        <a:p>
          <a:endParaRPr lang="en-US"/>
        </a:p>
      </dgm:t>
    </dgm:pt>
    <dgm:pt modelId="{FBE76E9F-5201-4D06-A813-41F8AD8CA59C}">
      <dgm:prSet/>
      <dgm:spPr/>
      <dgm:t>
        <a:bodyPr/>
        <a:lstStyle/>
        <a:p>
          <a:r>
            <a:rPr lang="en-US"/>
            <a:t>In general, the eligibility criteria is the same</a:t>
          </a:r>
        </a:p>
      </dgm:t>
    </dgm:pt>
    <dgm:pt modelId="{C9C2152F-D0D4-432F-A9BA-A15EBC520200}" type="parTrans" cxnId="{3F5D824C-7F3F-44FC-88DB-E37FFF3A493A}">
      <dgm:prSet/>
      <dgm:spPr/>
      <dgm:t>
        <a:bodyPr/>
        <a:lstStyle/>
        <a:p>
          <a:endParaRPr lang="en-US"/>
        </a:p>
      </dgm:t>
    </dgm:pt>
    <dgm:pt modelId="{8689D89A-FE4A-4587-8CD5-1CBF05FAD3A5}" type="sibTrans" cxnId="{3F5D824C-7F3F-44FC-88DB-E37FFF3A493A}">
      <dgm:prSet/>
      <dgm:spPr/>
      <dgm:t>
        <a:bodyPr/>
        <a:lstStyle/>
        <a:p>
          <a:endParaRPr lang="en-US"/>
        </a:p>
      </dgm:t>
    </dgm:pt>
    <dgm:pt modelId="{50E1AA19-2E96-42D9-B4D2-241639C70E21}">
      <dgm:prSet/>
      <dgm:spPr/>
      <dgm:t>
        <a:bodyPr/>
        <a:lstStyle/>
        <a:p>
          <a:r>
            <a:rPr lang="en-US"/>
            <a:t>But – when assessing a child’s need for assistance with ADLs the test is generally whether the child needs greater assistance than a child without a disability</a:t>
          </a:r>
        </a:p>
      </dgm:t>
    </dgm:pt>
    <dgm:pt modelId="{2D3D8562-E9F3-47AB-B15B-5EA4D1D071EA}" type="parTrans" cxnId="{C05A2296-AFC6-4786-BC8B-FB6F9AE1C2CE}">
      <dgm:prSet/>
      <dgm:spPr/>
      <dgm:t>
        <a:bodyPr/>
        <a:lstStyle/>
        <a:p>
          <a:endParaRPr lang="en-US"/>
        </a:p>
      </dgm:t>
    </dgm:pt>
    <dgm:pt modelId="{3D2AD30B-74BD-4A91-94B3-65C4282B0F08}" type="sibTrans" cxnId="{C05A2296-AFC6-4786-BC8B-FB6F9AE1C2CE}">
      <dgm:prSet/>
      <dgm:spPr/>
      <dgm:t>
        <a:bodyPr/>
        <a:lstStyle/>
        <a:p>
          <a:endParaRPr lang="en-US"/>
        </a:p>
      </dgm:t>
    </dgm:pt>
    <dgm:pt modelId="{132C91E4-F24D-4A46-B9BD-111C21D41542}">
      <dgm:prSet/>
      <dgm:spPr/>
      <dgm:t>
        <a:bodyPr/>
        <a:lstStyle/>
        <a:p>
          <a:r>
            <a:rPr lang="en-US"/>
            <a:t>EPSDT </a:t>
          </a:r>
        </a:p>
      </dgm:t>
    </dgm:pt>
    <dgm:pt modelId="{3BCFB6A4-C771-4BCB-8D6C-8ECB9F2CFD5E}" type="parTrans" cxnId="{8E0CF28F-E4DC-44AA-9480-40391A267DF9}">
      <dgm:prSet/>
      <dgm:spPr/>
      <dgm:t>
        <a:bodyPr/>
        <a:lstStyle/>
        <a:p>
          <a:endParaRPr lang="en-US"/>
        </a:p>
      </dgm:t>
    </dgm:pt>
    <dgm:pt modelId="{DC66EC4D-7FD1-4F7D-8ABA-65E04809D584}" type="sibTrans" cxnId="{8E0CF28F-E4DC-44AA-9480-40391A267DF9}">
      <dgm:prSet/>
      <dgm:spPr/>
      <dgm:t>
        <a:bodyPr/>
        <a:lstStyle/>
        <a:p>
          <a:endParaRPr lang="en-US"/>
        </a:p>
      </dgm:t>
    </dgm:pt>
    <dgm:pt modelId="{24D89574-FC83-4C99-B8B9-F914524BC1A9}" type="pres">
      <dgm:prSet presAssocID="{B6263162-783F-4EFB-8281-D53B386803EF}" presName="Name0" presStyleCnt="0">
        <dgm:presLayoutVars>
          <dgm:dir/>
          <dgm:resizeHandles val="exact"/>
        </dgm:presLayoutVars>
      </dgm:prSet>
      <dgm:spPr/>
    </dgm:pt>
    <dgm:pt modelId="{9E19AD1D-6E57-4355-B2D5-5F86AE5BB3CB}" type="pres">
      <dgm:prSet presAssocID="{26A9A5F1-16D1-41E3-99E9-370987D3093D}" presName="node" presStyleLbl="node1" presStyleIdx="0" presStyleCnt="4">
        <dgm:presLayoutVars>
          <dgm:bulletEnabled val="1"/>
        </dgm:presLayoutVars>
      </dgm:prSet>
      <dgm:spPr/>
    </dgm:pt>
    <dgm:pt modelId="{5F7F4BD7-EA96-40C6-92CD-382D62C483DA}" type="pres">
      <dgm:prSet presAssocID="{E8C8B7D7-50B6-49D1-8E33-338E5DBB7C4B}" presName="sibTrans" presStyleLbl="sibTrans2D1" presStyleIdx="0" presStyleCnt="3"/>
      <dgm:spPr/>
    </dgm:pt>
    <dgm:pt modelId="{E09BCD0D-213F-4D93-A962-AAFECE8E2E5B}" type="pres">
      <dgm:prSet presAssocID="{E8C8B7D7-50B6-49D1-8E33-338E5DBB7C4B}" presName="connectorText" presStyleLbl="sibTrans2D1" presStyleIdx="0" presStyleCnt="3"/>
      <dgm:spPr/>
    </dgm:pt>
    <dgm:pt modelId="{2611A1AA-9F1B-4CEF-86B1-96AD4690F522}" type="pres">
      <dgm:prSet presAssocID="{FBE76E9F-5201-4D06-A813-41F8AD8CA59C}" presName="node" presStyleLbl="node1" presStyleIdx="1" presStyleCnt="4">
        <dgm:presLayoutVars>
          <dgm:bulletEnabled val="1"/>
        </dgm:presLayoutVars>
      </dgm:prSet>
      <dgm:spPr/>
    </dgm:pt>
    <dgm:pt modelId="{C2CBBBBA-6AC9-4B4F-9007-93468B110A4F}" type="pres">
      <dgm:prSet presAssocID="{8689D89A-FE4A-4587-8CD5-1CBF05FAD3A5}" presName="sibTrans" presStyleLbl="sibTrans2D1" presStyleIdx="1" presStyleCnt="3"/>
      <dgm:spPr/>
    </dgm:pt>
    <dgm:pt modelId="{AB8699AC-95AE-43E1-8041-9DABEF50F471}" type="pres">
      <dgm:prSet presAssocID="{8689D89A-FE4A-4587-8CD5-1CBF05FAD3A5}" presName="connectorText" presStyleLbl="sibTrans2D1" presStyleIdx="1" presStyleCnt="3"/>
      <dgm:spPr/>
    </dgm:pt>
    <dgm:pt modelId="{EEC4629E-6FB9-49D8-B360-C63ABBF51676}" type="pres">
      <dgm:prSet presAssocID="{50E1AA19-2E96-42D9-B4D2-241639C70E21}" presName="node" presStyleLbl="node1" presStyleIdx="2" presStyleCnt="4">
        <dgm:presLayoutVars>
          <dgm:bulletEnabled val="1"/>
        </dgm:presLayoutVars>
      </dgm:prSet>
      <dgm:spPr/>
    </dgm:pt>
    <dgm:pt modelId="{AB50D3A1-ADF0-4D62-9139-78CD9B66C160}" type="pres">
      <dgm:prSet presAssocID="{3D2AD30B-74BD-4A91-94B3-65C4282B0F08}" presName="sibTrans" presStyleLbl="sibTrans2D1" presStyleIdx="2" presStyleCnt="3"/>
      <dgm:spPr/>
    </dgm:pt>
    <dgm:pt modelId="{6771F50C-4733-4FDC-A0AB-27DFD516AA69}" type="pres">
      <dgm:prSet presAssocID="{3D2AD30B-74BD-4A91-94B3-65C4282B0F08}" presName="connectorText" presStyleLbl="sibTrans2D1" presStyleIdx="2" presStyleCnt="3"/>
      <dgm:spPr/>
    </dgm:pt>
    <dgm:pt modelId="{533261C1-214F-44EE-A69B-04C135960336}" type="pres">
      <dgm:prSet presAssocID="{132C91E4-F24D-4A46-B9BD-111C21D41542}" presName="node" presStyleLbl="node1" presStyleIdx="3" presStyleCnt="4">
        <dgm:presLayoutVars>
          <dgm:bulletEnabled val="1"/>
        </dgm:presLayoutVars>
      </dgm:prSet>
      <dgm:spPr/>
    </dgm:pt>
  </dgm:ptLst>
  <dgm:cxnLst>
    <dgm:cxn modelId="{52672925-7FD6-40AE-94E4-4606FEEB20D5}" type="presOf" srcId="{50E1AA19-2E96-42D9-B4D2-241639C70E21}" destId="{EEC4629E-6FB9-49D8-B360-C63ABBF51676}" srcOrd="0" destOrd="0" presId="urn:microsoft.com/office/officeart/2005/8/layout/process1"/>
    <dgm:cxn modelId="{0FA91F32-9E85-41A7-9CA6-AC96ECD27570}" type="presOf" srcId="{8689D89A-FE4A-4587-8CD5-1CBF05FAD3A5}" destId="{C2CBBBBA-6AC9-4B4F-9007-93468B110A4F}" srcOrd="0" destOrd="0" presId="urn:microsoft.com/office/officeart/2005/8/layout/process1"/>
    <dgm:cxn modelId="{544D1F67-5DC4-4C11-88F4-A6605DD9D093}" type="presOf" srcId="{E8C8B7D7-50B6-49D1-8E33-338E5DBB7C4B}" destId="{E09BCD0D-213F-4D93-A962-AAFECE8E2E5B}" srcOrd="1" destOrd="0" presId="urn:microsoft.com/office/officeart/2005/8/layout/process1"/>
    <dgm:cxn modelId="{6F96B247-6C02-4B2E-845F-4E10C4B4041A}" type="presOf" srcId="{E8C8B7D7-50B6-49D1-8E33-338E5DBB7C4B}" destId="{5F7F4BD7-EA96-40C6-92CD-382D62C483DA}" srcOrd="0" destOrd="0" presId="urn:microsoft.com/office/officeart/2005/8/layout/process1"/>
    <dgm:cxn modelId="{F943B348-E167-40AE-BDD4-68D5511B2BB8}" type="presOf" srcId="{B6263162-783F-4EFB-8281-D53B386803EF}" destId="{24D89574-FC83-4C99-B8B9-F914524BC1A9}" srcOrd="0" destOrd="0" presId="urn:microsoft.com/office/officeart/2005/8/layout/process1"/>
    <dgm:cxn modelId="{3F5D824C-7F3F-44FC-88DB-E37FFF3A493A}" srcId="{B6263162-783F-4EFB-8281-D53B386803EF}" destId="{FBE76E9F-5201-4D06-A813-41F8AD8CA59C}" srcOrd="1" destOrd="0" parTransId="{C9C2152F-D0D4-432F-A9BA-A15EBC520200}" sibTransId="{8689D89A-FE4A-4587-8CD5-1CBF05FAD3A5}"/>
    <dgm:cxn modelId="{D678787B-2CDD-46F4-A736-D8C773732088}" type="presOf" srcId="{3D2AD30B-74BD-4A91-94B3-65C4282B0F08}" destId="{AB50D3A1-ADF0-4D62-9139-78CD9B66C160}" srcOrd="0" destOrd="0" presId="urn:microsoft.com/office/officeart/2005/8/layout/process1"/>
    <dgm:cxn modelId="{EA138089-40D1-4061-A025-D8270752E5A8}" type="presOf" srcId="{26A9A5F1-16D1-41E3-99E9-370987D3093D}" destId="{9E19AD1D-6E57-4355-B2D5-5F86AE5BB3CB}" srcOrd="0" destOrd="0" presId="urn:microsoft.com/office/officeart/2005/8/layout/process1"/>
    <dgm:cxn modelId="{8E0CF28F-E4DC-44AA-9480-40391A267DF9}" srcId="{B6263162-783F-4EFB-8281-D53B386803EF}" destId="{132C91E4-F24D-4A46-B9BD-111C21D41542}" srcOrd="3" destOrd="0" parTransId="{3BCFB6A4-C771-4BCB-8D6C-8ECB9F2CFD5E}" sibTransId="{DC66EC4D-7FD1-4F7D-8ABA-65E04809D584}"/>
    <dgm:cxn modelId="{C05A2296-AFC6-4786-BC8B-FB6F9AE1C2CE}" srcId="{B6263162-783F-4EFB-8281-D53B386803EF}" destId="{50E1AA19-2E96-42D9-B4D2-241639C70E21}" srcOrd="2" destOrd="0" parTransId="{2D3D8562-E9F3-47AB-B15B-5EA4D1D071EA}" sibTransId="{3D2AD30B-74BD-4A91-94B3-65C4282B0F08}"/>
    <dgm:cxn modelId="{74239DA3-184D-470F-BF99-18AFD1F243BC}" type="presOf" srcId="{FBE76E9F-5201-4D06-A813-41F8AD8CA59C}" destId="{2611A1AA-9F1B-4CEF-86B1-96AD4690F522}" srcOrd="0" destOrd="0" presId="urn:microsoft.com/office/officeart/2005/8/layout/process1"/>
    <dgm:cxn modelId="{6B2A74AA-1064-4BDF-A74B-79D913943E20}" srcId="{B6263162-783F-4EFB-8281-D53B386803EF}" destId="{26A9A5F1-16D1-41E3-99E9-370987D3093D}" srcOrd="0" destOrd="0" parTransId="{601BE54B-796F-4FF8-8165-9D7D5D733ED3}" sibTransId="{E8C8B7D7-50B6-49D1-8E33-338E5DBB7C4B}"/>
    <dgm:cxn modelId="{1B75F3B9-CB53-404B-9845-8EA112725ECF}" type="presOf" srcId="{3D2AD30B-74BD-4A91-94B3-65C4282B0F08}" destId="{6771F50C-4733-4FDC-A0AB-27DFD516AA69}" srcOrd="1" destOrd="0" presId="urn:microsoft.com/office/officeart/2005/8/layout/process1"/>
    <dgm:cxn modelId="{86AC0FE2-C22E-4DEB-B2A6-5E85D571590D}" type="presOf" srcId="{8689D89A-FE4A-4587-8CD5-1CBF05FAD3A5}" destId="{AB8699AC-95AE-43E1-8041-9DABEF50F471}" srcOrd="1" destOrd="0" presId="urn:microsoft.com/office/officeart/2005/8/layout/process1"/>
    <dgm:cxn modelId="{C6FB3CFA-C7FE-442D-9310-09782F08688C}" type="presOf" srcId="{132C91E4-F24D-4A46-B9BD-111C21D41542}" destId="{533261C1-214F-44EE-A69B-04C135960336}" srcOrd="0" destOrd="0" presId="urn:microsoft.com/office/officeart/2005/8/layout/process1"/>
    <dgm:cxn modelId="{6F7B8751-7D6E-476F-BAD8-D32D16581B7F}" type="presParOf" srcId="{24D89574-FC83-4C99-B8B9-F914524BC1A9}" destId="{9E19AD1D-6E57-4355-B2D5-5F86AE5BB3CB}" srcOrd="0" destOrd="0" presId="urn:microsoft.com/office/officeart/2005/8/layout/process1"/>
    <dgm:cxn modelId="{00D5A1D0-4297-42A0-BCB6-D5E374948C0F}" type="presParOf" srcId="{24D89574-FC83-4C99-B8B9-F914524BC1A9}" destId="{5F7F4BD7-EA96-40C6-92CD-382D62C483DA}" srcOrd="1" destOrd="0" presId="urn:microsoft.com/office/officeart/2005/8/layout/process1"/>
    <dgm:cxn modelId="{FEE48D1C-01F3-4DDA-9904-85D9D84C4C2B}" type="presParOf" srcId="{5F7F4BD7-EA96-40C6-92CD-382D62C483DA}" destId="{E09BCD0D-213F-4D93-A962-AAFECE8E2E5B}" srcOrd="0" destOrd="0" presId="urn:microsoft.com/office/officeart/2005/8/layout/process1"/>
    <dgm:cxn modelId="{168F64D7-4B92-45F0-B83E-078C6F3FAECF}" type="presParOf" srcId="{24D89574-FC83-4C99-B8B9-F914524BC1A9}" destId="{2611A1AA-9F1B-4CEF-86B1-96AD4690F522}" srcOrd="2" destOrd="0" presId="urn:microsoft.com/office/officeart/2005/8/layout/process1"/>
    <dgm:cxn modelId="{C73CC3BE-7C16-4FAE-A7EF-ACD51A04982F}" type="presParOf" srcId="{24D89574-FC83-4C99-B8B9-F914524BC1A9}" destId="{C2CBBBBA-6AC9-4B4F-9007-93468B110A4F}" srcOrd="3" destOrd="0" presId="urn:microsoft.com/office/officeart/2005/8/layout/process1"/>
    <dgm:cxn modelId="{A805D444-310E-48BA-8C57-3F22F4B1FD05}" type="presParOf" srcId="{C2CBBBBA-6AC9-4B4F-9007-93468B110A4F}" destId="{AB8699AC-95AE-43E1-8041-9DABEF50F471}" srcOrd="0" destOrd="0" presId="urn:microsoft.com/office/officeart/2005/8/layout/process1"/>
    <dgm:cxn modelId="{548CAACA-24F7-4FF7-AB96-1F4E3FD9CD44}" type="presParOf" srcId="{24D89574-FC83-4C99-B8B9-F914524BC1A9}" destId="{EEC4629E-6FB9-49D8-B360-C63ABBF51676}" srcOrd="4" destOrd="0" presId="urn:microsoft.com/office/officeart/2005/8/layout/process1"/>
    <dgm:cxn modelId="{598356C3-4F98-4E92-8531-B52945D69799}" type="presParOf" srcId="{24D89574-FC83-4C99-B8B9-F914524BC1A9}" destId="{AB50D3A1-ADF0-4D62-9139-78CD9B66C160}" srcOrd="5" destOrd="0" presId="urn:microsoft.com/office/officeart/2005/8/layout/process1"/>
    <dgm:cxn modelId="{0EB89865-68FB-4A8D-893B-BC302BEC6E65}" type="presParOf" srcId="{AB50D3A1-ADF0-4D62-9139-78CD9B66C160}" destId="{6771F50C-4733-4FDC-A0AB-27DFD516AA69}" srcOrd="0" destOrd="0" presId="urn:microsoft.com/office/officeart/2005/8/layout/process1"/>
    <dgm:cxn modelId="{BFCA9B84-1CA5-4D73-BD94-0E6CE023A2B6}" type="presParOf" srcId="{24D89574-FC83-4C99-B8B9-F914524BC1A9}" destId="{533261C1-214F-44EE-A69B-04C135960336}"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E0284EB-2714-4CE8-B36F-F177F4298E32}" type="doc">
      <dgm:prSet loTypeId="urn:microsoft.com/office/officeart/2005/8/layout/matrix3" loCatId="matrix" qsTypeId="urn:microsoft.com/office/officeart/2005/8/quickstyle/simple1" qsCatId="simple" csTypeId="urn:microsoft.com/office/officeart/2005/8/colors/colorful5" csCatId="colorful" phldr="1"/>
      <dgm:spPr/>
      <dgm:t>
        <a:bodyPr/>
        <a:lstStyle/>
        <a:p>
          <a:endParaRPr lang="en-US"/>
        </a:p>
      </dgm:t>
    </dgm:pt>
    <dgm:pt modelId="{E087BBE4-3EA7-4C30-82AC-D33F64C543C6}">
      <dgm:prSet/>
      <dgm:spPr/>
      <dgm:t>
        <a:bodyPr/>
        <a:lstStyle/>
        <a:p>
          <a:r>
            <a:rPr lang="en-US"/>
            <a:t>How Many Hours?</a:t>
          </a:r>
        </a:p>
      </dgm:t>
    </dgm:pt>
    <dgm:pt modelId="{AFF57CD5-B4BB-4879-AA1A-4D5183FF7141}" type="parTrans" cxnId="{B8F9BF90-8418-498B-B7E0-5BD0FE9B260D}">
      <dgm:prSet/>
      <dgm:spPr/>
      <dgm:t>
        <a:bodyPr/>
        <a:lstStyle/>
        <a:p>
          <a:endParaRPr lang="en-US"/>
        </a:p>
      </dgm:t>
    </dgm:pt>
    <dgm:pt modelId="{D3FC9DEC-7CD6-4715-B485-CC69190ADE23}" type="sibTrans" cxnId="{B8F9BF90-8418-498B-B7E0-5BD0FE9B260D}">
      <dgm:prSet/>
      <dgm:spPr/>
      <dgm:t>
        <a:bodyPr/>
        <a:lstStyle/>
        <a:p>
          <a:endParaRPr lang="en-US"/>
        </a:p>
      </dgm:t>
    </dgm:pt>
    <dgm:pt modelId="{1A4A5E8D-C9E7-4B3F-A137-D83C4076495E}">
      <dgm:prSet/>
      <dgm:spPr/>
      <dgm:t>
        <a:bodyPr/>
        <a:lstStyle/>
        <a:p>
          <a:r>
            <a:rPr lang="en-US" dirty="0"/>
            <a:t>Activities of Daily Living</a:t>
          </a:r>
        </a:p>
      </dgm:t>
    </dgm:pt>
    <dgm:pt modelId="{50150185-F2AE-4507-8961-036A00AE4B0B}" type="parTrans" cxnId="{A98AC10B-AB8B-4CB4-A818-3C24F0ECB110}">
      <dgm:prSet/>
      <dgm:spPr/>
      <dgm:t>
        <a:bodyPr/>
        <a:lstStyle/>
        <a:p>
          <a:endParaRPr lang="en-US"/>
        </a:p>
      </dgm:t>
    </dgm:pt>
    <dgm:pt modelId="{1939B17C-46A5-4BE3-A222-D4C76447AF4E}" type="sibTrans" cxnId="{A98AC10B-AB8B-4CB4-A818-3C24F0ECB110}">
      <dgm:prSet/>
      <dgm:spPr/>
      <dgm:t>
        <a:bodyPr/>
        <a:lstStyle/>
        <a:p>
          <a:endParaRPr lang="en-US"/>
        </a:p>
      </dgm:t>
    </dgm:pt>
    <dgm:pt modelId="{5347F09D-5AE5-4A2D-992D-EC8935FD0D6F}">
      <dgm:prSet/>
      <dgm:spPr/>
      <dgm:t>
        <a:bodyPr/>
        <a:lstStyle/>
        <a:p>
          <a:r>
            <a:rPr lang="en-US" dirty="0"/>
            <a:t>Task Based Assessment (TBA)</a:t>
          </a:r>
        </a:p>
      </dgm:t>
    </dgm:pt>
    <dgm:pt modelId="{F7DC707D-7072-4086-BC32-C47CF0C6A892}" type="parTrans" cxnId="{FC93D802-EE5F-4B74-BD87-D5E9B1CE5F80}">
      <dgm:prSet/>
      <dgm:spPr/>
      <dgm:t>
        <a:bodyPr/>
        <a:lstStyle/>
        <a:p>
          <a:endParaRPr lang="en-US"/>
        </a:p>
      </dgm:t>
    </dgm:pt>
    <dgm:pt modelId="{D651FCA6-169B-4F9B-95E8-B5DD5C73688A}" type="sibTrans" cxnId="{FC93D802-EE5F-4B74-BD87-D5E9B1CE5F80}">
      <dgm:prSet/>
      <dgm:spPr/>
      <dgm:t>
        <a:bodyPr/>
        <a:lstStyle/>
        <a:p>
          <a:endParaRPr lang="en-US"/>
        </a:p>
      </dgm:t>
    </dgm:pt>
    <dgm:pt modelId="{5C3822CB-B7B9-4BDA-9FDB-9C1ED3C830BA}">
      <dgm:prSet/>
      <dgm:spPr/>
      <dgm:t>
        <a:bodyPr/>
        <a:lstStyle/>
        <a:p>
          <a:r>
            <a:rPr lang="en-US"/>
            <a:t>Span-of-Time</a:t>
          </a:r>
        </a:p>
      </dgm:t>
    </dgm:pt>
    <dgm:pt modelId="{5769DE79-8580-4D3D-914F-030CFE8332C0}" type="parTrans" cxnId="{2E5AD6F9-A2D5-4638-BA2F-A4752A6DF9E6}">
      <dgm:prSet/>
      <dgm:spPr/>
      <dgm:t>
        <a:bodyPr/>
        <a:lstStyle/>
        <a:p>
          <a:endParaRPr lang="en-US"/>
        </a:p>
      </dgm:t>
    </dgm:pt>
    <dgm:pt modelId="{857652D4-73D0-4B91-AD4B-5A3D1030D170}" type="sibTrans" cxnId="{2E5AD6F9-A2D5-4638-BA2F-A4752A6DF9E6}">
      <dgm:prSet/>
      <dgm:spPr/>
      <dgm:t>
        <a:bodyPr/>
        <a:lstStyle/>
        <a:p>
          <a:endParaRPr lang="en-US"/>
        </a:p>
      </dgm:t>
    </dgm:pt>
    <dgm:pt modelId="{3F15FA8F-85B7-43B1-BCDE-A2850F06A2D2}">
      <dgm:prSet/>
      <dgm:spPr/>
      <dgm:t>
        <a:bodyPr/>
        <a:lstStyle/>
        <a:p>
          <a:r>
            <a:rPr lang="en-US" dirty="0"/>
            <a:t>Prohibition on Safety Monitoring / Supervision</a:t>
          </a:r>
        </a:p>
      </dgm:t>
    </dgm:pt>
    <dgm:pt modelId="{3CBCA353-DB41-4582-BFD3-979F9C282C99}" type="parTrans" cxnId="{47CC8BF2-6EA4-45A9-9947-0F884934E0C9}">
      <dgm:prSet/>
      <dgm:spPr/>
      <dgm:t>
        <a:bodyPr/>
        <a:lstStyle/>
        <a:p>
          <a:endParaRPr lang="en-US"/>
        </a:p>
      </dgm:t>
    </dgm:pt>
    <dgm:pt modelId="{B5A4CCA3-FA32-44E8-BAE1-D552235BCE05}" type="sibTrans" cxnId="{47CC8BF2-6EA4-45A9-9947-0F884934E0C9}">
      <dgm:prSet/>
      <dgm:spPr/>
      <dgm:t>
        <a:bodyPr/>
        <a:lstStyle/>
        <a:p>
          <a:endParaRPr lang="en-US"/>
        </a:p>
      </dgm:t>
    </dgm:pt>
    <dgm:pt modelId="{94AD424A-3407-49BF-A735-BED43600FC0B}">
      <dgm:prSet/>
      <dgm:spPr/>
      <dgm:t>
        <a:bodyPr/>
        <a:lstStyle/>
        <a:p>
          <a:r>
            <a:rPr lang="en-US"/>
            <a:t>Informal Supports (Must be Voluntary!) </a:t>
          </a:r>
        </a:p>
      </dgm:t>
    </dgm:pt>
    <dgm:pt modelId="{4639BDF5-8EF1-44B6-97A3-EA332F225CC7}" type="parTrans" cxnId="{66F9A347-EA2D-4D13-8342-96F22DD6EF9A}">
      <dgm:prSet/>
      <dgm:spPr/>
      <dgm:t>
        <a:bodyPr/>
        <a:lstStyle/>
        <a:p>
          <a:endParaRPr lang="en-US"/>
        </a:p>
      </dgm:t>
    </dgm:pt>
    <dgm:pt modelId="{D78B92D0-99A0-46B1-8DA8-511825DC6FE8}" type="sibTrans" cxnId="{66F9A347-EA2D-4D13-8342-96F22DD6EF9A}">
      <dgm:prSet/>
      <dgm:spPr/>
      <dgm:t>
        <a:bodyPr/>
        <a:lstStyle/>
        <a:p>
          <a:endParaRPr lang="en-US"/>
        </a:p>
      </dgm:t>
    </dgm:pt>
    <dgm:pt modelId="{6FBAFB71-241A-4A31-BCB2-AC2C3417AAC0}" type="pres">
      <dgm:prSet presAssocID="{FE0284EB-2714-4CE8-B36F-F177F4298E32}" presName="matrix" presStyleCnt="0">
        <dgm:presLayoutVars>
          <dgm:chMax val="1"/>
          <dgm:dir/>
          <dgm:resizeHandles val="exact"/>
        </dgm:presLayoutVars>
      </dgm:prSet>
      <dgm:spPr/>
    </dgm:pt>
    <dgm:pt modelId="{9F840721-5839-47E5-B9CF-B39D530513EE}" type="pres">
      <dgm:prSet presAssocID="{FE0284EB-2714-4CE8-B36F-F177F4298E32}" presName="diamond" presStyleLbl="bgShp" presStyleIdx="0" presStyleCnt="1"/>
      <dgm:spPr/>
    </dgm:pt>
    <dgm:pt modelId="{0F936BB8-8846-4E3F-8781-1F9F97AE48C0}" type="pres">
      <dgm:prSet presAssocID="{FE0284EB-2714-4CE8-B36F-F177F4298E32}" presName="quad1" presStyleLbl="node1" presStyleIdx="0" presStyleCnt="4">
        <dgm:presLayoutVars>
          <dgm:chMax val="0"/>
          <dgm:chPref val="0"/>
          <dgm:bulletEnabled val="1"/>
        </dgm:presLayoutVars>
      </dgm:prSet>
      <dgm:spPr/>
    </dgm:pt>
    <dgm:pt modelId="{3553220D-95BB-421F-92EE-79A676735734}" type="pres">
      <dgm:prSet presAssocID="{FE0284EB-2714-4CE8-B36F-F177F4298E32}" presName="quad2" presStyleLbl="node1" presStyleIdx="1" presStyleCnt="4">
        <dgm:presLayoutVars>
          <dgm:chMax val="0"/>
          <dgm:chPref val="0"/>
          <dgm:bulletEnabled val="1"/>
        </dgm:presLayoutVars>
      </dgm:prSet>
      <dgm:spPr/>
    </dgm:pt>
    <dgm:pt modelId="{0E455F90-6C6D-4CEC-A578-7E7E3B2BBD50}" type="pres">
      <dgm:prSet presAssocID="{FE0284EB-2714-4CE8-B36F-F177F4298E32}" presName="quad3" presStyleLbl="node1" presStyleIdx="2" presStyleCnt="4">
        <dgm:presLayoutVars>
          <dgm:chMax val="0"/>
          <dgm:chPref val="0"/>
          <dgm:bulletEnabled val="1"/>
        </dgm:presLayoutVars>
      </dgm:prSet>
      <dgm:spPr/>
    </dgm:pt>
    <dgm:pt modelId="{3DE21368-2E99-465E-BF86-9FF3D991F12E}" type="pres">
      <dgm:prSet presAssocID="{FE0284EB-2714-4CE8-B36F-F177F4298E32}" presName="quad4" presStyleLbl="node1" presStyleIdx="3" presStyleCnt="4">
        <dgm:presLayoutVars>
          <dgm:chMax val="0"/>
          <dgm:chPref val="0"/>
          <dgm:bulletEnabled val="1"/>
        </dgm:presLayoutVars>
      </dgm:prSet>
      <dgm:spPr/>
    </dgm:pt>
  </dgm:ptLst>
  <dgm:cxnLst>
    <dgm:cxn modelId="{FC93D802-EE5F-4B74-BD87-D5E9B1CE5F80}" srcId="{1A4A5E8D-C9E7-4B3F-A137-D83C4076495E}" destId="{5347F09D-5AE5-4A2D-992D-EC8935FD0D6F}" srcOrd="0" destOrd="0" parTransId="{F7DC707D-7072-4086-BC32-C47CF0C6A892}" sibTransId="{D651FCA6-169B-4F9B-95E8-B5DD5C73688A}"/>
    <dgm:cxn modelId="{A98AC10B-AB8B-4CB4-A818-3C24F0ECB110}" srcId="{FE0284EB-2714-4CE8-B36F-F177F4298E32}" destId="{1A4A5E8D-C9E7-4B3F-A137-D83C4076495E}" srcOrd="1" destOrd="0" parTransId="{50150185-F2AE-4507-8961-036A00AE4B0B}" sibTransId="{1939B17C-46A5-4BE3-A222-D4C76447AF4E}"/>
    <dgm:cxn modelId="{24AC9331-60FC-4DC6-BB0B-474295FBA7A3}" type="presOf" srcId="{1A4A5E8D-C9E7-4B3F-A137-D83C4076495E}" destId="{3553220D-95BB-421F-92EE-79A676735734}" srcOrd="0" destOrd="0" presId="urn:microsoft.com/office/officeart/2005/8/layout/matrix3"/>
    <dgm:cxn modelId="{66F9A347-EA2D-4D13-8342-96F22DD6EF9A}" srcId="{FE0284EB-2714-4CE8-B36F-F177F4298E32}" destId="{94AD424A-3407-49BF-A735-BED43600FC0B}" srcOrd="3" destOrd="0" parTransId="{4639BDF5-8EF1-44B6-97A3-EA332F225CC7}" sibTransId="{D78B92D0-99A0-46B1-8DA8-511825DC6FE8}"/>
    <dgm:cxn modelId="{116C3272-6300-4EA4-AC08-67A96E276C75}" type="presOf" srcId="{5347F09D-5AE5-4A2D-992D-EC8935FD0D6F}" destId="{3553220D-95BB-421F-92EE-79A676735734}" srcOrd="0" destOrd="1" presId="urn:microsoft.com/office/officeart/2005/8/layout/matrix3"/>
    <dgm:cxn modelId="{7443ED77-8325-406F-8C50-1B4036176368}" type="presOf" srcId="{FE0284EB-2714-4CE8-B36F-F177F4298E32}" destId="{6FBAFB71-241A-4A31-BCB2-AC2C3417AAC0}" srcOrd="0" destOrd="0" presId="urn:microsoft.com/office/officeart/2005/8/layout/matrix3"/>
    <dgm:cxn modelId="{A3B0A97C-58D4-4D9E-BD16-1F4E087A0EE2}" type="presOf" srcId="{5C3822CB-B7B9-4BDA-9FDB-9C1ED3C830BA}" destId="{3553220D-95BB-421F-92EE-79A676735734}" srcOrd="0" destOrd="2" presId="urn:microsoft.com/office/officeart/2005/8/layout/matrix3"/>
    <dgm:cxn modelId="{B8F9BF90-8418-498B-B7E0-5BD0FE9B260D}" srcId="{FE0284EB-2714-4CE8-B36F-F177F4298E32}" destId="{E087BBE4-3EA7-4C30-82AC-D33F64C543C6}" srcOrd="0" destOrd="0" parTransId="{AFF57CD5-B4BB-4879-AA1A-4D5183FF7141}" sibTransId="{D3FC9DEC-7CD6-4715-B485-CC69190ADE23}"/>
    <dgm:cxn modelId="{D536E6A1-3EBE-4699-AF86-FF201A805206}" type="presOf" srcId="{E087BBE4-3EA7-4C30-82AC-D33F64C543C6}" destId="{0F936BB8-8846-4E3F-8781-1F9F97AE48C0}" srcOrd="0" destOrd="0" presId="urn:microsoft.com/office/officeart/2005/8/layout/matrix3"/>
    <dgm:cxn modelId="{1C1CCDA8-15D1-459D-8B58-BF37307CE1D0}" type="presOf" srcId="{3F15FA8F-85B7-43B1-BCDE-A2850F06A2D2}" destId="{0E455F90-6C6D-4CEC-A578-7E7E3B2BBD50}" srcOrd="0" destOrd="0" presId="urn:microsoft.com/office/officeart/2005/8/layout/matrix3"/>
    <dgm:cxn modelId="{E2447DE3-3179-4800-8875-245817D04E3B}" type="presOf" srcId="{94AD424A-3407-49BF-A735-BED43600FC0B}" destId="{3DE21368-2E99-465E-BF86-9FF3D991F12E}" srcOrd="0" destOrd="0" presId="urn:microsoft.com/office/officeart/2005/8/layout/matrix3"/>
    <dgm:cxn modelId="{47CC8BF2-6EA4-45A9-9947-0F884934E0C9}" srcId="{FE0284EB-2714-4CE8-B36F-F177F4298E32}" destId="{3F15FA8F-85B7-43B1-BCDE-A2850F06A2D2}" srcOrd="2" destOrd="0" parTransId="{3CBCA353-DB41-4582-BFD3-979F9C282C99}" sibTransId="{B5A4CCA3-FA32-44E8-BAE1-D552235BCE05}"/>
    <dgm:cxn modelId="{2E5AD6F9-A2D5-4638-BA2F-A4752A6DF9E6}" srcId="{1A4A5E8D-C9E7-4B3F-A137-D83C4076495E}" destId="{5C3822CB-B7B9-4BDA-9FDB-9C1ED3C830BA}" srcOrd="1" destOrd="0" parTransId="{5769DE79-8580-4D3D-914F-030CFE8332C0}" sibTransId="{857652D4-73D0-4B91-AD4B-5A3D1030D170}"/>
    <dgm:cxn modelId="{F4D36B7A-2B0F-4CDB-AD34-DE6F49070386}" type="presParOf" srcId="{6FBAFB71-241A-4A31-BCB2-AC2C3417AAC0}" destId="{9F840721-5839-47E5-B9CF-B39D530513EE}" srcOrd="0" destOrd="0" presId="urn:microsoft.com/office/officeart/2005/8/layout/matrix3"/>
    <dgm:cxn modelId="{30F5CCE2-D6DF-43F8-AFC0-C47851FA9064}" type="presParOf" srcId="{6FBAFB71-241A-4A31-BCB2-AC2C3417AAC0}" destId="{0F936BB8-8846-4E3F-8781-1F9F97AE48C0}" srcOrd="1" destOrd="0" presId="urn:microsoft.com/office/officeart/2005/8/layout/matrix3"/>
    <dgm:cxn modelId="{784C670F-AA6C-4A57-85C0-3033414D1A7D}" type="presParOf" srcId="{6FBAFB71-241A-4A31-BCB2-AC2C3417AAC0}" destId="{3553220D-95BB-421F-92EE-79A676735734}" srcOrd="2" destOrd="0" presId="urn:microsoft.com/office/officeart/2005/8/layout/matrix3"/>
    <dgm:cxn modelId="{448189FF-18A2-4E6E-BB62-9CAEFFF9B6F1}" type="presParOf" srcId="{6FBAFB71-241A-4A31-BCB2-AC2C3417AAC0}" destId="{0E455F90-6C6D-4CEC-A578-7E7E3B2BBD50}" srcOrd="3" destOrd="0" presId="urn:microsoft.com/office/officeart/2005/8/layout/matrix3"/>
    <dgm:cxn modelId="{5D467107-329B-4CEB-9189-B6D811298375}" type="presParOf" srcId="{6FBAFB71-241A-4A31-BCB2-AC2C3417AAC0}" destId="{3DE21368-2E99-465E-BF86-9FF3D991F12E}"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7C7237D-855E-48D1-98DA-1F3CDCEF7EFD}"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9688A432-2A45-4DCD-A070-8360FF278E70}">
      <dgm:prSet/>
      <dgm:spPr/>
      <dgm:t>
        <a:bodyPr/>
        <a:lstStyle/>
        <a:p>
          <a:r>
            <a:rPr lang="en-US"/>
            <a:t>In the program, as opposed to an agency sending aides to recipients, the recipient finds, hires, and trains their own aide</a:t>
          </a:r>
        </a:p>
      </dgm:t>
    </dgm:pt>
    <dgm:pt modelId="{94D17636-121B-4197-8BDA-F076E186F5DE}" type="parTrans" cxnId="{81AAC309-0479-47DF-A0C5-D1D86F2B3070}">
      <dgm:prSet/>
      <dgm:spPr/>
      <dgm:t>
        <a:bodyPr/>
        <a:lstStyle/>
        <a:p>
          <a:endParaRPr lang="en-US"/>
        </a:p>
      </dgm:t>
    </dgm:pt>
    <dgm:pt modelId="{75BABFB9-EDEA-46D9-A963-9E7E452A8F65}" type="sibTrans" cxnId="{81AAC309-0479-47DF-A0C5-D1D86F2B3070}">
      <dgm:prSet/>
      <dgm:spPr/>
      <dgm:t>
        <a:bodyPr/>
        <a:lstStyle/>
        <a:p>
          <a:endParaRPr lang="en-US"/>
        </a:p>
      </dgm:t>
    </dgm:pt>
    <dgm:pt modelId="{9CBF4B95-F0C5-41A7-A23F-8A7D09E2DD9D}">
      <dgm:prSet/>
      <dgm:spPr/>
      <dgm:t>
        <a:bodyPr/>
        <a:lstStyle/>
        <a:p>
          <a:r>
            <a:rPr lang="en-US"/>
            <a:t>Aides can be anyone except spouse, legal guardian, or a parent of a minor child </a:t>
          </a:r>
        </a:p>
      </dgm:t>
    </dgm:pt>
    <dgm:pt modelId="{95725A29-8756-4F87-955A-DA7A63BC1E95}" type="parTrans" cxnId="{87345171-D16B-441A-8B16-221122CFB7BB}">
      <dgm:prSet/>
      <dgm:spPr/>
      <dgm:t>
        <a:bodyPr/>
        <a:lstStyle/>
        <a:p>
          <a:endParaRPr lang="en-US"/>
        </a:p>
      </dgm:t>
    </dgm:pt>
    <dgm:pt modelId="{9429045F-DBEB-4C52-AE02-3197E3C4211B}" type="sibTrans" cxnId="{87345171-D16B-441A-8B16-221122CFB7BB}">
      <dgm:prSet/>
      <dgm:spPr/>
      <dgm:t>
        <a:bodyPr/>
        <a:lstStyle/>
        <a:p>
          <a:endParaRPr lang="en-US"/>
        </a:p>
      </dgm:t>
    </dgm:pt>
    <dgm:pt modelId="{8B5D5DCA-78B9-419C-BA56-A99CE76ADF38}">
      <dgm:prSet/>
      <dgm:spPr/>
      <dgm:t>
        <a:bodyPr/>
        <a:lstStyle/>
        <a:p>
          <a:r>
            <a:rPr lang="en-US"/>
            <a:t>Aides can perform skilled tasks (unlike a normal PCA)</a:t>
          </a:r>
        </a:p>
      </dgm:t>
    </dgm:pt>
    <dgm:pt modelId="{18E4B238-6C75-435F-9744-FA540ECF3542}" type="parTrans" cxnId="{11AD516A-9671-4D59-B2FB-D6F63C0F43CE}">
      <dgm:prSet/>
      <dgm:spPr/>
      <dgm:t>
        <a:bodyPr/>
        <a:lstStyle/>
        <a:p>
          <a:endParaRPr lang="en-US"/>
        </a:p>
      </dgm:t>
    </dgm:pt>
    <dgm:pt modelId="{E1D3DA93-28D3-4B5A-9515-7707ABEC4C48}" type="sibTrans" cxnId="{11AD516A-9671-4D59-B2FB-D6F63C0F43CE}">
      <dgm:prSet/>
      <dgm:spPr/>
      <dgm:t>
        <a:bodyPr/>
        <a:lstStyle/>
        <a:p>
          <a:endParaRPr lang="en-US"/>
        </a:p>
      </dgm:t>
    </dgm:pt>
    <dgm:pt modelId="{07669451-A469-44F9-9342-47FC9B29E067}">
      <dgm:prSet/>
      <dgm:spPr/>
      <dgm:t>
        <a:bodyPr/>
        <a:lstStyle/>
        <a:p>
          <a:r>
            <a:rPr lang="en-US"/>
            <a:t>Aides are employed through a fiscal intermediary (As of 2025 single FI called PPL)</a:t>
          </a:r>
        </a:p>
      </dgm:t>
    </dgm:pt>
    <dgm:pt modelId="{DDBD5471-62B2-4D29-A1FD-2FEEC9BECE7D}" type="parTrans" cxnId="{CABC4D01-FB06-427D-A3F0-3FE681904D7E}">
      <dgm:prSet/>
      <dgm:spPr/>
      <dgm:t>
        <a:bodyPr/>
        <a:lstStyle/>
        <a:p>
          <a:endParaRPr lang="en-US"/>
        </a:p>
      </dgm:t>
    </dgm:pt>
    <dgm:pt modelId="{44E8739F-4AA7-4D35-B72D-1D66B1E7B4D5}" type="sibTrans" cxnId="{CABC4D01-FB06-427D-A3F0-3FE681904D7E}">
      <dgm:prSet/>
      <dgm:spPr/>
      <dgm:t>
        <a:bodyPr/>
        <a:lstStyle/>
        <a:p>
          <a:endParaRPr lang="en-US"/>
        </a:p>
      </dgm:t>
    </dgm:pt>
    <dgm:pt modelId="{A20DD7C7-BA65-45F5-A9B0-E4F72C2A971E}" type="pres">
      <dgm:prSet presAssocID="{A7C7237D-855E-48D1-98DA-1F3CDCEF7EFD}" presName="linear" presStyleCnt="0">
        <dgm:presLayoutVars>
          <dgm:animLvl val="lvl"/>
          <dgm:resizeHandles val="exact"/>
        </dgm:presLayoutVars>
      </dgm:prSet>
      <dgm:spPr/>
    </dgm:pt>
    <dgm:pt modelId="{FF3CFC9E-FDA2-41E3-896E-EEFF8BF72B49}" type="pres">
      <dgm:prSet presAssocID="{9688A432-2A45-4DCD-A070-8360FF278E70}" presName="parentText" presStyleLbl="node1" presStyleIdx="0" presStyleCnt="4">
        <dgm:presLayoutVars>
          <dgm:chMax val="0"/>
          <dgm:bulletEnabled val="1"/>
        </dgm:presLayoutVars>
      </dgm:prSet>
      <dgm:spPr/>
    </dgm:pt>
    <dgm:pt modelId="{2501D04B-2D6F-48AD-99E1-9A1F79559723}" type="pres">
      <dgm:prSet presAssocID="{75BABFB9-EDEA-46D9-A963-9E7E452A8F65}" presName="spacer" presStyleCnt="0"/>
      <dgm:spPr/>
    </dgm:pt>
    <dgm:pt modelId="{2EE7C105-9015-43DE-83D3-A4FA16F9D006}" type="pres">
      <dgm:prSet presAssocID="{9CBF4B95-F0C5-41A7-A23F-8A7D09E2DD9D}" presName="parentText" presStyleLbl="node1" presStyleIdx="1" presStyleCnt="4">
        <dgm:presLayoutVars>
          <dgm:chMax val="0"/>
          <dgm:bulletEnabled val="1"/>
        </dgm:presLayoutVars>
      </dgm:prSet>
      <dgm:spPr/>
    </dgm:pt>
    <dgm:pt modelId="{98F229CA-50CE-42F6-805B-DACBAF7F3D25}" type="pres">
      <dgm:prSet presAssocID="{9429045F-DBEB-4C52-AE02-3197E3C4211B}" presName="spacer" presStyleCnt="0"/>
      <dgm:spPr/>
    </dgm:pt>
    <dgm:pt modelId="{EBEDC74C-C84D-464C-9BEC-7E135E2C4C0C}" type="pres">
      <dgm:prSet presAssocID="{8B5D5DCA-78B9-419C-BA56-A99CE76ADF38}" presName="parentText" presStyleLbl="node1" presStyleIdx="2" presStyleCnt="4">
        <dgm:presLayoutVars>
          <dgm:chMax val="0"/>
          <dgm:bulletEnabled val="1"/>
        </dgm:presLayoutVars>
      </dgm:prSet>
      <dgm:spPr/>
    </dgm:pt>
    <dgm:pt modelId="{A6E538C6-0531-4A17-8E2B-A570B5F81218}" type="pres">
      <dgm:prSet presAssocID="{E1D3DA93-28D3-4B5A-9515-7707ABEC4C48}" presName="spacer" presStyleCnt="0"/>
      <dgm:spPr/>
    </dgm:pt>
    <dgm:pt modelId="{D564EB8E-D3BF-4087-85F9-85CE13323316}" type="pres">
      <dgm:prSet presAssocID="{07669451-A469-44F9-9342-47FC9B29E067}" presName="parentText" presStyleLbl="node1" presStyleIdx="3" presStyleCnt="4">
        <dgm:presLayoutVars>
          <dgm:chMax val="0"/>
          <dgm:bulletEnabled val="1"/>
        </dgm:presLayoutVars>
      </dgm:prSet>
      <dgm:spPr/>
    </dgm:pt>
  </dgm:ptLst>
  <dgm:cxnLst>
    <dgm:cxn modelId="{CABC4D01-FB06-427D-A3F0-3FE681904D7E}" srcId="{A7C7237D-855E-48D1-98DA-1F3CDCEF7EFD}" destId="{07669451-A469-44F9-9342-47FC9B29E067}" srcOrd="3" destOrd="0" parTransId="{DDBD5471-62B2-4D29-A1FD-2FEEC9BECE7D}" sibTransId="{44E8739F-4AA7-4D35-B72D-1D66B1E7B4D5}"/>
    <dgm:cxn modelId="{397B8306-8A80-4C3D-B418-74E7442688EB}" type="presOf" srcId="{9CBF4B95-F0C5-41A7-A23F-8A7D09E2DD9D}" destId="{2EE7C105-9015-43DE-83D3-A4FA16F9D006}" srcOrd="0" destOrd="0" presId="urn:microsoft.com/office/officeart/2005/8/layout/vList2"/>
    <dgm:cxn modelId="{81AAC309-0479-47DF-A0C5-D1D86F2B3070}" srcId="{A7C7237D-855E-48D1-98DA-1F3CDCEF7EFD}" destId="{9688A432-2A45-4DCD-A070-8360FF278E70}" srcOrd="0" destOrd="0" parTransId="{94D17636-121B-4197-8BDA-F076E186F5DE}" sibTransId="{75BABFB9-EDEA-46D9-A963-9E7E452A8F65}"/>
    <dgm:cxn modelId="{27268221-61E5-4D92-BDD0-F2509F5F60AB}" type="presOf" srcId="{A7C7237D-855E-48D1-98DA-1F3CDCEF7EFD}" destId="{A20DD7C7-BA65-45F5-A9B0-E4F72C2A971E}" srcOrd="0" destOrd="0" presId="urn:microsoft.com/office/officeart/2005/8/layout/vList2"/>
    <dgm:cxn modelId="{11AD516A-9671-4D59-B2FB-D6F63C0F43CE}" srcId="{A7C7237D-855E-48D1-98DA-1F3CDCEF7EFD}" destId="{8B5D5DCA-78B9-419C-BA56-A99CE76ADF38}" srcOrd="2" destOrd="0" parTransId="{18E4B238-6C75-435F-9744-FA540ECF3542}" sibTransId="{E1D3DA93-28D3-4B5A-9515-7707ABEC4C48}"/>
    <dgm:cxn modelId="{87345171-D16B-441A-8B16-221122CFB7BB}" srcId="{A7C7237D-855E-48D1-98DA-1F3CDCEF7EFD}" destId="{9CBF4B95-F0C5-41A7-A23F-8A7D09E2DD9D}" srcOrd="1" destOrd="0" parTransId="{95725A29-8756-4F87-955A-DA7A63BC1E95}" sibTransId="{9429045F-DBEB-4C52-AE02-3197E3C4211B}"/>
    <dgm:cxn modelId="{57E61155-63B4-4CB7-9BE1-9DE2FAD3382C}" type="presOf" srcId="{8B5D5DCA-78B9-419C-BA56-A99CE76ADF38}" destId="{EBEDC74C-C84D-464C-9BEC-7E135E2C4C0C}" srcOrd="0" destOrd="0" presId="urn:microsoft.com/office/officeart/2005/8/layout/vList2"/>
    <dgm:cxn modelId="{80AA1DB7-6C38-4174-8F6E-8ADC38DC89C6}" type="presOf" srcId="{07669451-A469-44F9-9342-47FC9B29E067}" destId="{D564EB8E-D3BF-4087-85F9-85CE13323316}" srcOrd="0" destOrd="0" presId="urn:microsoft.com/office/officeart/2005/8/layout/vList2"/>
    <dgm:cxn modelId="{FF2DC0FC-C8BE-4C51-BB7D-045BE1C55B38}" type="presOf" srcId="{9688A432-2A45-4DCD-A070-8360FF278E70}" destId="{FF3CFC9E-FDA2-41E3-896E-EEFF8BF72B49}" srcOrd="0" destOrd="0" presId="urn:microsoft.com/office/officeart/2005/8/layout/vList2"/>
    <dgm:cxn modelId="{91ECC3A9-1CF9-4ED5-8D43-A57B74CF5301}" type="presParOf" srcId="{A20DD7C7-BA65-45F5-A9B0-E4F72C2A971E}" destId="{FF3CFC9E-FDA2-41E3-896E-EEFF8BF72B49}" srcOrd="0" destOrd="0" presId="urn:microsoft.com/office/officeart/2005/8/layout/vList2"/>
    <dgm:cxn modelId="{37E1264F-A1A7-4A37-B686-0580496D43B5}" type="presParOf" srcId="{A20DD7C7-BA65-45F5-A9B0-E4F72C2A971E}" destId="{2501D04B-2D6F-48AD-99E1-9A1F79559723}" srcOrd="1" destOrd="0" presId="urn:microsoft.com/office/officeart/2005/8/layout/vList2"/>
    <dgm:cxn modelId="{3ADDE7DE-2206-497C-9191-7F36C1BD70F8}" type="presParOf" srcId="{A20DD7C7-BA65-45F5-A9B0-E4F72C2A971E}" destId="{2EE7C105-9015-43DE-83D3-A4FA16F9D006}" srcOrd="2" destOrd="0" presId="urn:microsoft.com/office/officeart/2005/8/layout/vList2"/>
    <dgm:cxn modelId="{77222E7F-848A-41F1-A75B-CBAFA74A5E86}" type="presParOf" srcId="{A20DD7C7-BA65-45F5-A9B0-E4F72C2A971E}" destId="{98F229CA-50CE-42F6-805B-DACBAF7F3D25}" srcOrd="3" destOrd="0" presId="urn:microsoft.com/office/officeart/2005/8/layout/vList2"/>
    <dgm:cxn modelId="{65E61EA2-9752-481A-8B1F-5992772F23DB}" type="presParOf" srcId="{A20DD7C7-BA65-45F5-A9B0-E4F72C2A971E}" destId="{EBEDC74C-C84D-464C-9BEC-7E135E2C4C0C}" srcOrd="4" destOrd="0" presId="urn:microsoft.com/office/officeart/2005/8/layout/vList2"/>
    <dgm:cxn modelId="{9CAFD6DA-AC29-4B9B-B89F-586205AEB52E}" type="presParOf" srcId="{A20DD7C7-BA65-45F5-A9B0-E4F72C2A971E}" destId="{A6E538C6-0531-4A17-8E2B-A570B5F81218}" srcOrd="5" destOrd="0" presId="urn:microsoft.com/office/officeart/2005/8/layout/vList2"/>
    <dgm:cxn modelId="{714470AA-3C61-4C06-B150-31887C36E585}" type="presParOf" srcId="{A20DD7C7-BA65-45F5-A9B0-E4F72C2A971E}" destId="{D564EB8E-D3BF-4087-85F9-85CE1332331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B05DC9-31D8-4FE6-95D9-6DCBCB40812C}">
      <dsp:nvSpPr>
        <dsp:cNvPr id="0" name=""/>
        <dsp:cNvSpPr/>
      </dsp:nvSpPr>
      <dsp:spPr>
        <a:xfrm>
          <a:off x="776" y="787518"/>
          <a:ext cx="3029842" cy="1817905"/>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t>Quick Overview of the P&amp;A Network</a:t>
          </a:r>
        </a:p>
      </dsp:txBody>
      <dsp:txXfrm>
        <a:off x="776" y="787518"/>
        <a:ext cx="3029842" cy="1817905"/>
      </dsp:txXfrm>
    </dsp:sp>
    <dsp:sp modelId="{51A88C1F-3F36-4B93-B033-3BCE97670B27}">
      <dsp:nvSpPr>
        <dsp:cNvPr id="0" name=""/>
        <dsp:cNvSpPr/>
      </dsp:nvSpPr>
      <dsp:spPr>
        <a:xfrm>
          <a:off x="3333604" y="787518"/>
          <a:ext cx="3029842" cy="1817905"/>
        </a:xfrm>
        <a:prstGeom prst="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t>Medicaid Funded Long Term Care Options</a:t>
          </a:r>
        </a:p>
      </dsp:txBody>
      <dsp:txXfrm>
        <a:off x="3333604" y="787518"/>
        <a:ext cx="3029842" cy="1817905"/>
      </dsp:txXfrm>
    </dsp:sp>
    <dsp:sp modelId="{28F01C13-4F14-4402-BDB5-0754C57E96F8}">
      <dsp:nvSpPr>
        <dsp:cNvPr id="0" name=""/>
        <dsp:cNvSpPr/>
      </dsp:nvSpPr>
      <dsp:spPr>
        <a:xfrm>
          <a:off x="1667190" y="2908408"/>
          <a:ext cx="3029842" cy="1817905"/>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t>Rights and Remedies </a:t>
          </a:r>
        </a:p>
      </dsp:txBody>
      <dsp:txXfrm>
        <a:off x="1667190" y="2908408"/>
        <a:ext cx="3029842" cy="181790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4C5DD9-44B4-4CC9-BEF6-8B08F7DC7BA0}">
      <dsp:nvSpPr>
        <dsp:cNvPr id="0" name=""/>
        <dsp:cNvSpPr/>
      </dsp:nvSpPr>
      <dsp:spPr>
        <a:xfrm>
          <a:off x="0" y="651"/>
          <a:ext cx="6651253" cy="152498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0767E96-BE09-48BE-8FD0-9B41FB5F192C}">
      <dsp:nvSpPr>
        <dsp:cNvPr id="0" name=""/>
        <dsp:cNvSpPr/>
      </dsp:nvSpPr>
      <dsp:spPr>
        <a:xfrm>
          <a:off x="461309" y="343774"/>
          <a:ext cx="838743" cy="83874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CD7328B-A7FB-4A9F-A215-347AEB0AD9F6}">
      <dsp:nvSpPr>
        <dsp:cNvPr id="0" name=""/>
        <dsp:cNvSpPr/>
      </dsp:nvSpPr>
      <dsp:spPr>
        <a:xfrm>
          <a:off x="1761361" y="651"/>
          <a:ext cx="4889891" cy="15249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395" tIns="161395" rIns="161395" bIns="161395" numCol="1" spcCol="1270" anchor="ctr" anchorCtr="0">
          <a:noAutofit/>
        </a:bodyPr>
        <a:lstStyle/>
        <a:p>
          <a:pPr marL="0" lvl="0" indent="0" algn="l" defTabSz="1111250">
            <a:lnSpc>
              <a:spcPct val="90000"/>
            </a:lnSpc>
            <a:spcBef>
              <a:spcPct val="0"/>
            </a:spcBef>
            <a:spcAft>
              <a:spcPct val="35000"/>
            </a:spcAft>
            <a:buNone/>
          </a:pPr>
          <a:r>
            <a:rPr lang="en-US" sz="2500" kern="1200"/>
            <a:t>This service provides skilled in-home nursing up to 24 hours per day</a:t>
          </a:r>
        </a:p>
      </dsp:txBody>
      <dsp:txXfrm>
        <a:off x="1761361" y="651"/>
        <a:ext cx="4889891" cy="1524988"/>
      </dsp:txXfrm>
    </dsp:sp>
    <dsp:sp modelId="{D685AF2F-B1BF-476A-993E-2D5F74F09C6C}">
      <dsp:nvSpPr>
        <dsp:cNvPr id="0" name=""/>
        <dsp:cNvSpPr/>
      </dsp:nvSpPr>
      <dsp:spPr>
        <a:xfrm>
          <a:off x="0" y="1906887"/>
          <a:ext cx="6651253" cy="152498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D768279-BD8D-4CF5-B409-8FDD4B29664A}">
      <dsp:nvSpPr>
        <dsp:cNvPr id="0" name=""/>
        <dsp:cNvSpPr/>
      </dsp:nvSpPr>
      <dsp:spPr>
        <a:xfrm>
          <a:off x="461309" y="2250010"/>
          <a:ext cx="838743" cy="83874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56BFEF-28AD-43A5-B333-1AFBB4AD8682}">
      <dsp:nvSpPr>
        <dsp:cNvPr id="0" name=""/>
        <dsp:cNvSpPr/>
      </dsp:nvSpPr>
      <dsp:spPr>
        <a:xfrm>
          <a:off x="1761361" y="1906887"/>
          <a:ext cx="4889891" cy="15249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395" tIns="161395" rIns="161395" bIns="161395" numCol="1" spcCol="1270" anchor="ctr" anchorCtr="0">
          <a:noAutofit/>
        </a:bodyPr>
        <a:lstStyle/>
        <a:p>
          <a:pPr marL="0" lvl="0" indent="0" algn="l" defTabSz="1111250">
            <a:lnSpc>
              <a:spcPct val="90000"/>
            </a:lnSpc>
            <a:spcBef>
              <a:spcPct val="0"/>
            </a:spcBef>
            <a:spcAft>
              <a:spcPct val="35000"/>
            </a:spcAft>
            <a:buNone/>
          </a:pPr>
          <a:r>
            <a:rPr lang="en-US" sz="2500" kern="1200" dirty="0"/>
            <a:t>Request services from DOH unless you are in managed care</a:t>
          </a:r>
        </a:p>
      </dsp:txBody>
      <dsp:txXfrm>
        <a:off x="1761361" y="1906887"/>
        <a:ext cx="4889891" cy="1524988"/>
      </dsp:txXfrm>
    </dsp:sp>
    <dsp:sp modelId="{2455E817-6214-45BC-B96C-BFA8D20D1749}">
      <dsp:nvSpPr>
        <dsp:cNvPr id="0" name=""/>
        <dsp:cNvSpPr/>
      </dsp:nvSpPr>
      <dsp:spPr>
        <a:xfrm>
          <a:off x="0" y="3813123"/>
          <a:ext cx="6651253" cy="152498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C28E97-541D-4075-BCDC-DC337A5691E7}">
      <dsp:nvSpPr>
        <dsp:cNvPr id="0" name=""/>
        <dsp:cNvSpPr/>
      </dsp:nvSpPr>
      <dsp:spPr>
        <a:xfrm>
          <a:off x="461309" y="4156246"/>
          <a:ext cx="838743" cy="83874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82EF2CF-0585-4507-9D3C-DA703007475A}">
      <dsp:nvSpPr>
        <dsp:cNvPr id="0" name=""/>
        <dsp:cNvSpPr/>
      </dsp:nvSpPr>
      <dsp:spPr>
        <a:xfrm>
          <a:off x="1761361" y="3813123"/>
          <a:ext cx="4889891" cy="15249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395" tIns="161395" rIns="161395" bIns="161395" numCol="1" spcCol="1270" anchor="ctr" anchorCtr="0">
          <a:noAutofit/>
        </a:bodyPr>
        <a:lstStyle/>
        <a:p>
          <a:pPr marL="0" lvl="0" indent="0" algn="l" defTabSz="1111250">
            <a:lnSpc>
              <a:spcPct val="90000"/>
            </a:lnSpc>
            <a:spcBef>
              <a:spcPct val="0"/>
            </a:spcBef>
            <a:spcAft>
              <a:spcPct val="35000"/>
            </a:spcAft>
            <a:buNone/>
          </a:pPr>
          <a:r>
            <a:rPr lang="en-US" sz="2500" kern="1200"/>
            <a:t>Private Duty Nursing is part of both the MLTC and Mainstream managed care benefit packages</a:t>
          </a:r>
        </a:p>
      </dsp:txBody>
      <dsp:txXfrm>
        <a:off x="1761361" y="3813123"/>
        <a:ext cx="4889891" cy="152498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654540-B3A0-46F8-8543-6BCB61FF82EE}">
      <dsp:nvSpPr>
        <dsp:cNvPr id="0" name=""/>
        <dsp:cNvSpPr/>
      </dsp:nvSpPr>
      <dsp:spPr>
        <a:xfrm>
          <a:off x="0" y="25884"/>
          <a:ext cx="6263640" cy="125307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kern="1200"/>
            <a:t>Denials</a:t>
          </a:r>
        </a:p>
      </dsp:txBody>
      <dsp:txXfrm>
        <a:off x="61170" y="87054"/>
        <a:ext cx="6141300" cy="1130730"/>
      </dsp:txXfrm>
    </dsp:sp>
    <dsp:sp modelId="{CFF89684-8B88-4D10-87BC-8F48F1D18889}">
      <dsp:nvSpPr>
        <dsp:cNvPr id="0" name=""/>
        <dsp:cNvSpPr/>
      </dsp:nvSpPr>
      <dsp:spPr>
        <a:xfrm>
          <a:off x="0" y="1425834"/>
          <a:ext cx="6263640" cy="1253070"/>
        </a:xfrm>
        <a:prstGeom prst="roundRect">
          <a:avLst/>
        </a:prstGeom>
        <a:solidFill>
          <a:schemeClr val="accent5">
            <a:hueOff val="-4050717"/>
            <a:satOff val="-275"/>
            <a:lumOff val="65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kern="1200"/>
            <a:t>Reductions</a:t>
          </a:r>
        </a:p>
      </dsp:txBody>
      <dsp:txXfrm>
        <a:off x="61170" y="1487004"/>
        <a:ext cx="6141300" cy="1130730"/>
      </dsp:txXfrm>
    </dsp:sp>
    <dsp:sp modelId="{F961A981-405A-4920-9A16-8B5B658CC3EB}">
      <dsp:nvSpPr>
        <dsp:cNvPr id="0" name=""/>
        <dsp:cNvSpPr/>
      </dsp:nvSpPr>
      <dsp:spPr>
        <a:xfrm>
          <a:off x="0" y="2825784"/>
          <a:ext cx="6263640" cy="1253070"/>
        </a:xfrm>
        <a:prstGeom prst="roundRect">
          <a:avLst/>
        </a:prstGeom>
        <a:solidFill>
          <a:schemeClr val="accent5">
            <a:hueOff val="-8101434"/>
            <a:satOff val="-551"/>
            <a:lumOff val="13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kern="1200"/>
            <a:t>Discontinuances </a:t>
          </a:r>
        </a:p>
      </dsp:txBody>
      <dsp:txXfrm>
        <a:off x="61170" y="2886954"/>
        <a:ext cx="6141300" cy="1130730"/>
      </dsp:txXfrm>
    </dsp:sp>
    <dsp:sp modelId="{BC054099-A9C8-4AEE-A0DF-00678480764D}">
      <dsp:nvSpPr>
        <dsp:cNvPr id="0" name=""/>
        <dsp:cNvSpPr/>
      </dsp:nvSpPr>
      <dsp:spPr>
        <a:xfrm>
          <a:off x="0" y="4225733"/>
          <a:ext cx="6263640" cy="125307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kern="1200"/>
            <a:t>Multiple Issues </a:t>
          </a:r>
        </a:p>
      </dsp:txBody>
      <dsp:txXfrm>
        <a:off x="61170" y="4286903"/>
        <a:ext cx="6141300" cy="113073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FB4B53-DFFC-4DD9-B162-56BA07919E79}">
      <dsp:nvSpPr>
        <dsp:cNvPr id="0" name=""/>
        <dsp:cNvSpPr/>
      </dsp:nvSpPr>
      <dsp:spPr>
        <a:xfrm>
          <a:off x="0" y="17052"/>
          <a:ext cx="10515600" cy="212837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Burden of Proof on the recipient </a:t>
          </a:r>
        </a:p>
      </dsp:txBody>
      <dsp:txXfrm>
        <a:off x="103899" y="120951"/>
        <a:ext cx="10307802" cy="1920578"/>
      </dsp:txXfrm>
    </dsp:sp>
    <dsp:sp modelId="{E15A6E14-3BE9-48A3-B239-FF934282EDF9}">
      <dsp:nvSpPr>
        <dsp:cNvPr id="0" name=""/>
        <dsp:cNvSpPr/>
      </dsp:nvSpPr>
      <dsp:spPr>
        <a:xfrm>
          <a:off x="0" y="2205909"/>
          <a:ext cx="10515600" cy="212837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MLTC Policy 16.07 - When a person is being assessed to determine how many hours of care are necessary, the assessment must consider the person’s individualized needs, how long they actually take, and when over the course of the day the needs occur.  Plans cannot use formulaic tools or algorithms that spit out 1 size fits all results (https://www.health.ny.gov/health_care/medicaid/redesign/mrt90/mltc_policy/16-07.htm)</a:t>
          </a:r>
        </a:p>
      </dsp:txBody>
      <dsp:txXfrm>
        <a:off x="103899" y="2309808"/>
        <a:ext cx="10307802" cy="192057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D2BBFC-6373-4E52-978D-DFE3B28F5DBA}">
      <dsp:nvSpPr>
        <dsp:cNvPr id="0" name=""/>
        <dsp:cNvSpPr/>
      </dsp:nvSpPr>
      <dsp:spPr>
        <a:xfrm>
          <a:off x="0" y="13167"/>
          <a:ext cx="6291714" cy="175032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a:t>Internal Appeals Are Generally Required</a:t>
          </a:r>
        </a:p>
      </dsp:txBody>
      <dsp:txXfrm>
        <a:off x="85444" y="98611"/>
        <a:ext cx="6120826" cy="1579432"/>
      </dsp:txXfrm>
    </dsp:sp>
    <dsp:sp modelId="{F42E39A7-E9A3-44F3-BB27-D019BD54EB3B}">
      <dsp:nvSpPr>
        <dsp:cNvPr id="0" name=""/>
        <dsp:cNvSpPr/>
      </dsp:nvSpPr>
      <dsp:spPr>
        <a:xfrm>
          <a:off x="0" y="1890207"/>
          <a:ext cx="6291714" cy="1750320"/>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a:t>External Appeals </a:t>
          </a:r>
        </a:p>
      </dsp:txBody>
      <dsp:txXfrm>
        <a:off x="85444" y="1975651"/>
        <a:ext cx="6120826" cy="1579432"/>
      </dsp:txXfrm>
    </dsp:sp>
    <dsp:sp modelId="{FC1C9031-009B-4BE0-9342-66DC9971131B}">
      <dsp:nvSpPr>
        <dsp:cNvPr id="0" name=""/>
        <dsp:cNvSpPr/>
      </dsp:nvSpPr>
      <dsp:spPr>
        <a:xfrm>
          <a:off x="0" y="3767247"/>
          <a:ext cx="6291714" cy="175032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a:t>Fair Hearings </a:t>
          </a:r>
        </a:p>
      </dsp:txBody>
      <dsp:txXfrm>
        <a:off x="85444" y="3852691"/>
        <a:ext cx="6120826" cy="157943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53B07F-62F3-4F82-8653-291D67C38997}">
      <dsp:nvSpPr>
        <dsp:cNvPr id="0" name=""/>
        <dsp:cNvSpPr/>
      </dsp:nvSpPr>
      <dsp:spPr>
        <a:xfrm>
          <a:off x="0" y="31360"/>
          <a:ext cx="6735443" cy="83538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Administered by OTDA</a:t>
          </a:r>
        </a:p>
      </dsp:txBody>
      <dsp:txXfrm>
        <a:off x="40780" y="72140"/>
        <a:ext cx="6653883" cy="753820"/>
      </dsp:txXfrm>
    </dsp:sp>
    <dsp:sp modelId="{3EDF4C61-5247-4429-B4F0-1F5E75E5186D}">
      <dsp:nvSpPr>
        <dsp:cNvPr id="0" name=""/>
        <dsp:cNvSpPr/>
      </dsp:nvSpPr>
      <dsp:spPr>
        <a:xfrm>
          <a:off x="0" y="964660"/>
          <a:ext cx="6735443" cy="835380"/>
        </a:xfrm>
        <a:prstGeom prst="roundRect">
          <a:avLst/>
        </a:prstGeom>
        <a:solidFill>
          <a:schemeClr val="accent5">
            <a:hueOff val="-2430430"/>
            <a:satOff val="-165"/>
            <a:lumOff val="39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Requesting a Hearing</a:t>
          </a:r>
        </a:p>
      </dsp:txBody>
      <dsp:txXfrm>
        <a:off x="40780" y="1005440"/>
        <a:ext cx="6653883" cy="753820"/>
      </dsp:txXfrm>
    </dsp:sp>
    <dsp:sp modelId="{3FF5CD1D-3366-4C7C-920A-840F781CA2CE}">
      <dsp:nvSpPr>
        <dsp:cNvPr id="0" name=""/>
        <dsp:cNvSpPr/>
      </dsp:nvSpPr>
      <dsp:spPr>
        <a:xfrm>
          <a:off x="0" y="1897961"/>
          <a:ext cx="6735443" cy="835380"/>
        </a:xfrm>
        <a:prstGeom prst="roundRect">
          <a:avLst/>
        </a:prstGeom>
        <a:solidFill>
          <a:schemeClr val="accent5">
            <a:hueOff val="-4860860"/>
            <a:satOff val="-330"/>
            <a:lumOff val="78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Aid-Continuing</a:t>
          </a:r>
        </a:p>
      </dsp:txBody>
      <dsp:txXfrm>
        <a:off x="40780" y="1938741"/>
        <a:ext cx="6653883" cy="753820"/>
      </dsp:txXfrm>
    </dsp:sp>
    <dsp:sp modelId="{E029B76B-16D3-4078-BCDD-8FC3137A4945}">
      <dsp:nvSpPr>
        <dsp:cNvPr id="0" name=""/>
        <dsp:cNvSpPr/>
      </dsp:nvSpPr>
      <dsp:spPr>
        <a:xfrm>
          <a:off x="0" y="2831261"/>
          <a:ext cx="6735443" cy="835380"/>
        </a:xfrm>
        <a:prstGeom prst="roundRect">
          <a:avLst/>
        </a:prstGeom>
        <a:solidFill>
          <a:schemeClr val="accent5">
            <a:hueOff val="-7291290"/>
            <a:satOff val="-496"/>
            <a:lumOff val="117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Time-Frames (90 Day Rule)</a:t>
          </a:r>
        </a:p>
      </dsp:txBody>
      <dsp:txXfrm>
        <a:off x="40780" y="2872041"/>
        <a:ext cx="6653883" cy="753820"/>
      </dsp:txXfrm>
    </dsp:sp>
    <dsp:sp modelId="{422F64AD-7CBB-4A90-AE7E-CB16CD44385A}">
      <dsp:nvSpPr>
        <dsp:cNvPr id="0" name=""/>
        <dsp:cNvSpPr/>
      </dsp:nvSpPr>
      <dsp:spPr>
        <a:xfrm>
          <a:off x="0" y="3764561"/>
          <a:ext cx="6735443" cy="835380"/>
        </a:xfrm>
        <a:prstGeom prst="roundRect">
          <a:avLst/>
        </a:prstGeom>
        <a:solidFill>
          <a:schemeClr val="accent5">
            <a:hueOff val="-9721720"/>
            <a:satOff val="-661"/>
            <a:lumOff val="156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Evidence Packets</a:t>
          </a:r>
        </a:p>
      </dsp:txBody>
      <dsp:txXfrm>
        <a:off x="40780" y="3805341"/>
        <a:ext cx="6653883" cy="753820"/>
      </dsp:txXfrm>
    </dsp:sp>
    <dsp:sp modelId="{C66AA269-CF16-41EB-BCDD-CF1FFD905612}">
      <dsp:nvSpPr>
        <dsp:cNvPr id="0" name=""/>
        <dsp:cNvSpPr/>
      </dsp:nvSpPr>
      <dsp:spPr>
        <a:xfrm>
          <a:off x="0" y="4697861"/>
          <a:ext cx="6735443" cy="83538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Hearing Procedure</a:t>
          </a:r>
        </a:p>
      </dsp:txBody>
      <dsp:txXfrm>
        <a:off x="40780" y="4738641"/>
        <a:ext cx="6653883" cy="75382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8C6745-B7A4-44B3-8893-2B0EDA555035}">
      <dsp:nvSpPr>
        <dsp:cNvPr id="0" name=""/>
        <dsp:cNvSpPr/>
      </dsp:nvSpPr>
      <dsp:spPr>
        <a:xfrm>
          <a:off x="913472" y="417720"/>
          <a:ext cx="1261526" cy="1261526"/>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BCAD28-5D26-4061-AE96-E09189BE6BB8}">
      <dsp:nvSpPr>
        <dsp:cNvPr id="0" name=""/>
        <dsp:cNvSpPr/>
      </dsp:nvSpPr>
      <dsp:spPr>
        <a:xfrm>
          <a:off x="1182322" y="686570"/>
          <a:ext cx="723826" cy="7238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C14BB1E-26C6-48C7-A686-B55A1B62D454}">
      <dsp:nvSpPr>
        <dsp:cNvPr id="0" name=""/>
        <dsp:cNvSpPr/>
      </dsp:nvSpPr>
      <dsp:spPr>
        <a:xfrm>
          <a:off x="510197" y="2072181"/>
          <a:ext cx="206807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Informal</a:t>
          </a:r>
        </a:p>
      </dsp:txBody>
      <dsp:txXfrm>
        <a:off x="510197" y="2072181"/>
        <a:ext cx="2068076" cy="720000"/>
      </dsp:txXfrm>
    </dsp:sp>
    <dsp:sp modelId="{EA49DCD2-D89A-4C9F-AC1F-7945BEF01721}">
      <dsp:nvSpPr>
        <dsp:cNvPr id="0" name=""/>
        <dsp:cNvSpPr/>
      </dsp:nvSpPr>
      <dsp:spPr>
        <a:xfrm>
          <a:off x="3343461" y="417720"/>
          <a:ext cx="1261526" cy="1261526"/>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664FF9-C650-4F4E-8201-57F2EE0EC195}">
      <dsp:nvSpPr>
        <dsp:cNvPr id="0" name=""/>
        <dsp:cNvSpPr/>
      </dsp:nvSpPr>
      <dsp:spPr>
        <a:xfrm>
          <a:off x="3612311" y="686570"/>
          <a:ext cx="723826" cy="7238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892E5BE-5FCE-47F7-95A3-63BEE3224052}">
      <dsp:nvSpPr>
        <dsp:cNvPr id="0" name=""/>
        <dsp:cNvSpPr/>
      </dsp:nvSpPr>
      <dsp:spPr>
        <a:xfrm>
          <a:off x="2940187" y="2072181"/>
          <a:ext cx="206807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The Judges / Hearing Officers</a:t>
          </a:r>
        </a:p>
      </dsp:txBody>
      <dsp:txXfrm>
        <a:off x="2940187" y="2072181"/>
        <a:ext cx="2068076" cy="720000"/>
      </dsp:txXfrm>
    </dsp:sp>
    <dsp:sp modelId="{E6AF3502-9F60-47DC-B50A-2B196538BD97}">
      <dsp:nvSpPr>
        <dsp:cNvPr id="0" name=""/>
        <dsp:cNvSpPr/>
      </dsp:nvSpPr>
      <dsp:spPr>
        <a:xfrm>
          <a:off x="5773451" y="417720"/>
          <a:ext cx="1261526" cy="1261526"/>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B9824B-491B-4AD4-AF58-04CD7253B2D9}">
      <dsp:nvSpPr>
        <dsp:cNvPr id="0" name=""/>
        <dsp:cNvSpPr/>
      </dsp:nvSpPr>
      <dsp:spPr>
        <a:xfrm>
          <a:off x="6042301" y="686570"/>
          <a:ext cx="723826" cy="7238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3C4DE8-9050-4101-82D4-ECEFD77AABB4}">
      <dsp:nvSpPr>
        <dsp:cNvPr id="0" name=""/>
        <dsp:cNvSpPr/>
      </dsp:nvSpPr>
      <dsp:spPr>
        <a:xfrm>
          <a:off x="5370176" y="2072181"/>
          <a:ext cx="206807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Evidence / Building a Record</a:t>
          </a:r>
        </a:p>
      </dsp:txBody>
      <dsp:txXfrm>
        <a:off x="5370176" y="2072181"/>
        <a:ext cx="2068076" cy="720000"/>
      </dsp:txXfrm>
    </dsp:sp>
    <dsp:sp modelId="{29B1422D-286D-4197-A218-72DC4D20E0D0}">
      <dsp:nvSpPr>
        <dsp:cNvPr id="0" name=""/>
        <dsp:cNvSpPr/>
      </dsp:nvSpPr>
      <dsp:spPr>
        <a:xfrm>
          <a:off x="8203441" y="417720"/>
          <a:ext cx="1261526" cy="1261526"/>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B5C38E-5918-48DE-95A9-CD29F414FF44}">
      <dsp:nvSpPr>
        <dsp:cNvPr id="0" name=""/>
        <dsp:cNvSpPr/>
      </dsp:nvSpPr>
      <dsp:spPr>
        <a:xfrm>
          <a:off x="8472291" y="686570"/>
          <a:ext cx="723826" cy="72382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5DA405A-213A-4B27-B68B-C62EDE64B90F}">
      <dsp:nvSpPr>
        <dsp:cNvPr id="0" name=""/>
        <dsp:cNvSpPr/>
      </dsp:nvSpPr>
      <dsp:spPr>
        <a:xfrm>
          <a:off x="7800166" y="2072181"/>
          <a:ext cx="206807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Settlement </a:t>
          </a:r>
        </a:p>
      </dsp:txBody>
      <dsp:txXfrm>
        <a:off x="7800166" y="2072181"/>
        <a:ext cx="2068076" cy="72000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15EF95-7746-4FE5-B1A6-7F0B988B40E4}">
      <dsp:nvSpPr>
        <dsp:cNvPr id="0" name=""/>
        <dsp:cNvSpPr/>
      </dsp:nvSpPr>
      <dsp:spPr>
        <a:xfrm>
          <a:off x="0" y="96956"/>
          <a:ext cx="6589260" cy="95471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Factual Findings, Applicable Law, Discussion, Decision and Order</a:t>
          </a:r>
        </a:p>
      </dsp:txBody>
      <dsp:txXfrm>
        <a:off x="46606" y="143562"/>
        <a:ext cx="6496048" cy="861507"/>
      </dsp:txXfrm>
    </dsp:sp>
    <dsp:sp modelId="{8DC796B5-9C59-4708-9E0D-5A63DD274DD0}">
      <dsp:nvSpPr>
        <dsp:cNvPr id="0" name=""/>
        <dsp:cNvSpPr/>
      </dsp:nvSpPr>
      <dsp:spPr>
        <a:xfrm>
          <a:off x="0" y="1120796"/>
          <a:ext cx="6589260" cy="954719"/>
        </a:xfrm>
        <a:prstGeom prst="roundRect">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Either Party can Request Reconsideration from OTDA</a:t>
          </a:r>
        </a:p>
      </dsp:txBody>
      <dsp:txXfrm>
        <a:off x="46606" y="1167402"/>
        <a:ext cx="6496048" cy="861507"/>
      </dsp:txXfrm>
    </dsp:sp>
    <dsp:sp modelId="{949894D5-AE2D-4FB1-9A0A-BC06D90BC81D}">
      <dsp:nvSpPr>
        <dsp:cNvPr id="0" name=""/>
        <dsp:cNvSpPr/>
      </dsp:nvSpPr>
      <dsp:spPr>
        <a:xfrm>
          <a:off x="0" y="2144636"/>
          <a:ext cx="6589260" cy="954719"/>
        </a:xfrm>
        <a:prstGeom prst="round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OTDA Compliance Unit</a:t>
          </a:r>
        </a:p>
      </dsp:txBody>
      <dsp:txXfrm>
        <a:off x="46606" y="2191242"/>
        <a:ext cx="6496048" cy="861507"/>
      </dsp:txXfrm>
    </dsp:sp>
    <dsp:sp modelId="{222829FC-3663-4B34-AB3D-6A86DEF27261}">
      <dsp:nvSpPr>
        <dsp:cNvPr id="0" name=""/>
        <dsp:cNvSpPr/>
      </dsp:nvSpPr>
      <dsp:spPr>
        <a:xfrm>
          <a:off x="0" y="3168476"/>
          <a:ext cx="6589260" cy="954719"/>
        </a:xfrm>
        <a:prstGeom prst="roundRect">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Either Party can Request Article 78 to Appeal</a:t>
          </a:r>
        </a:p>
      </dsp:txBody>
      <dsp:txXfrm>
        <a:off x="46606" y="3215082"/>
        <a:ext cx="6496048" cy="861507"/>
      </dsp:txXfrm>
    </dsp:sp>
    <dsp:sp modelId="{DDCC3197-58FA-4BE1-8919-1D66580287D8}">
      <dsp:nvSpPr>
        <dsp:cNvPr id="0" name=""/>
        <dsp:cNvSpPr/>
      </dsp:nvSpPr>
      <dsp:spPr>
        <a:xfrm>
          <a:off x="0" y="4192316"/>
          <a:ext cx="6589260" cy="954719"/>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Article 78 for Mandamus </a:t>
          </a:r>
        </a:p>
      </dsp:txBody>
      <dsp:txXfrm>
        <a:off x="46606" y="4238922"/>
        <a:ext cx="6496048" cy="86150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6A4C58-99D6-48BB-BE0E-4163827A7295}">
      <dsp:nvSpPr>
        <dsp:cNvPr id="0" name=""/>
        <dsp:cNvSpPr/>
      </dsp:nvSpPr>
      <dsp:spPr>
        <a:xfrm>
          <a:off x="606456" y="0"/>
          <a:ext cx="5453920" cy="5453920"/>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6552D6EB-C8ED-4D2B-A208-3D76D5B125E0}">
      <dsp:nvSpPr>
        <dsp:cNvPr id="0" name=""/>
        <dsp:cNvSpPr/>
      </dsp:nvSpPr>
      <dsp:spPr>
        <a:xfrm>
          <a:off x="1124578" y="518122"/>
          <a:ext cx="2127028" cy="2127028"/>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The Medicaid Act</a:t>
          </a:r>
        </a:p>
      </dsp:txBody>
      <dsp:txXfrm>
        <a:off x="1228411" y="621955"/>
        <a:ext cx="1919362" cy="1919362"/>
      </dsp:txXfrm>
    </dsp:sp>
    <dsp:sp modelId="{64F75CC4-0D54-4072-A4E7-64AB183E77EA}">
      <dsp:nvSpPr>
        <dsp:cNvPr id="0" name=""/>
        <dsp:cNvSpPr/>
      </dsp:nvSpPr>
      <dsp:spPr>
        <a:xfrm>
          <a:off x="3415225" y="518122"/>
          <a:ext cx="2127028" cy="2127028"/>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The Americans with Disabilities Act (ADA)</a:t>
          </a:r>
        </a:p>
      </dsp:txBody>
      <dsp:txXfrm>
        <a:off x="3519058" y="621955"/>
        <a:ext cx="1919362" cy="1919362"/>
      </dsp:txXfrm>
    </dsp:sp>
    <dsp:sp modelId="{78B866CE-D5DB-4975-8BF5-7CD7D947F548}">
      <dsp:nvSpPr>
        <dsp:cNvPr id="0" name=""/>
        <dsp:cNvSpPr/>
      </dsp:nvSpPr>
      <dsp:spPr>
        <a:xfrm>
          <a:off x="1124578" y="2808768"/>
          <a:ext cx="2127028" cy="2127028"/>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Class Actions </a:t>
          </a:r>
        </a:p>
      </dsp:txBody>
      <dsp:txXfrm>
        <a:off x="1228411" y="2912601"/>
        <a:ext cx="1919362" cy="1919362"/>
      </dsp:txXfrm>
    </dsp:sp>
    <dsp:sp modelId="{F61D6E9F-5FE3-4183-BA0E-61D606178FF5}">
      <dsp:nvSpPr>
        <dsp:cNvPr id="0" name=""/>
        <dsp:cNvSpPr/>
      </dsp:nvSpPr>
      <dsp:spPr>
        <a:xfrm>
          <a:off x="3415225" y="2808768"/>
          <a:ext cx="2127028" cy="2127028"/>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Preliminary Relief </a:t>
          </a:r>
        </a:p>
      </dsp:txBody>
      <dsp:txXfrm>
        <a:off x="3519058" y="2912601"/>
        <a:ext cx="1919362" cy="1919362"/>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640D10-DB44-4752-9114-8D36EF4F7365}">
      <dsp:nvSpPr>
        <dsp:cNvPr id="0" name=""/>
        <dsp:cNvSpPr/>
      </dsp:nvSpPr>
      <dsp:spPr>
        <a:xfrm>
          <a:off x="0" y="625328"/>
          <a:ext cx="10515600" cy="7125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P&amp;A Network</a:t>
          </a:r>
        </a:p>
      </dsp:txBody>
      <dsp:txXfrm>
        <a:off x="34783" y="660111"/>
        <a:ext cx="10446034" cy="642964"/>
      </dsp:txXfrm>
    </dsp:sp>
    <dsp:sp modelId="{76EDDE4C-3CBC-4DA0-8C66-C9D4475FB86B}">
      <dsp:nvSpPr>
        <dsp:cNvPr id="0" name=""/>
        <dsp:cNvSpPr/>
      </dsp:nvSpPr>
      <dsp:spPr>
        <a:xfrm>
          <a:off x="0" y="1421379"/>
          <a:ext cx="10515600" cy="7125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Legal Services Providers – Lawhelp.org</a:t>
          </a:r>
        </a:p>
      </dsp:txBody>
      <dsp:txXfrm>
        <a:off x="34783" y="1456162"/>
        <a:ext cx="10446034" cy="642964"/>
      </dsp:txXfrm>
    </dsp:sp>
    <dsp:sp modelId="{4C9B57A6-B7BB-4494-997F-DAEC23C46E0C}">
      <dsp:nvSpPr>
        <dsp:cNvPr id="0" name=""/>
        <dsp:cNvSpPr/>
      </dsp:nvSpPr>
      <dsp:spPr>
        <a:xfrm>
          <a:off x="0" y="2217429"/>
          <a:ext cx="10515600" cy="7125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Ombudsman Services (Managed Care, OPWDD, Nursing Home)</a:t>
          </a:r>
        </a:p>
      </dsp:txBody>
      <dsp:txXfrm>
        <a:off x="34783" y="2252212"/>
        <a:ext cx="10446034" cy="642964"/>
      </dsp:txXfrm>
    </dsp:sp>
    <dsp:sp modelId="{255A9D97-0B19-4838-8362-9E26B83348FE}">
      <dsp:nvSpPr>
        <dsp:cNvPr id="0" name=""/>
        <dsp:cNvSpPr/>
      </dsp:nvSpPr>
      <dsp:spPr>
        <a:xfrm>
          <a:off x="0" y="3013479"/>
          <a:ext cx="10515600" cy="7125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Local Elected Representatives</a:t>
          </a:r>
        </a:p>
      </dsp:txBody>
      <dsp:txXfrm>
        <a:off x="34783" y="3048262"/>
        <a:ext cx="10446034" cy="6429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799E97-9A7A-48EA-95E0-C68047362830}">
      <dsp:nvSpPr>
        <dsp:cNvPr id="0" name=""/>
        <dsp:cNvSpPr/>
      </dsp:nvSpPr>
      <dsp:spPr>
        <a:xfrm>
          <a:off x="0" y="0"/>
          <a:ext cx="8484870" cy="17102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0" kern="1200" dirty="0"/>
            <a:t>Disability Rights New York is the Statewide Protection and Advocacy System and Client Assistance Program</a:t>
          </a:r>
        </a:p>
      </dsp:txBody>
      <dsp:txXfrm>
        <a:off x="50090" y="50090"/>
        <a:ext cx="6717231" cy="1610034"/>
      </dsp:txXfrm>
    </dsp:sp>
    <dsp:sp modelId="{0E997E02-8FF9-4D28-BED8-B8063D5BEAA1}">
      <dsp:nvSpPr>
        <dsp:cNvPr id="0" name=""/>
        <dsp:cNvSpPr/>
      </dsp:nvSpPr>
      <dsp:spPr>
        <a:xfrm>
          <a:off x="1497329" y="2090261"/>
          <a:ext cx="8484870" cy="17102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DRNY advocates for New Yorkers with disabilities to enable them to:</a:t>
          </a:r>
        </a:p>
        <a:p>
          <a:pPr marL="171450" lvl="1" indent="-171450" algn="l" defTabSz="711200">
            <a:lnSpc>
              <a:spcPct val="90000"/>
            </a:lnSpc>
            <a:spcBef>
              <a:spcPct val="0"/>
            </a:spcBef>
            <a:spcAft>
              <a:spcPct val="15000"/>
            </a:spcAft>
            <a:buChar char="•"/>
          </a:pPr>
          <a:r>
            <a:rPr lang="en-US" sz="1600" kern="1200"/>
            <a:t>Exercise their own life choices</a:t>
          </a:r>
        </a:p>
        <a:p>
          <a:pPr marL="171450" lvl="1" indent="-171450" algn="l" defTabSz="711200">
            <a:lnSpc>
              <a:spcPct val="90000"/>
            </a:lnSpc>
            <a:spcBef>
              <a:spcPct val="0"/>
            </a:spcBef>
            <a:spcAft>
              <a:spcPct val="15000"/>
            </a:spcAft>
            <a:buChar char="•"/>
          </a:pPr>
          <a:r>
            <a:rPr lang="en-US" sz="1600" kern="1200"/>
            <a:t>Fully participate in their communities</a:t>
          </a:r>
        </a:p>
        <a:p>
          <a:pPr marL="171450" lvl="1" indent="-171450" algn="l" defTabSz="711200">
            <a:lnSpc>
              <a:spcPct val="90000"/>
            </a:lnSpc>
            <a:spcBef>
              <a:spcPct val="0"/>
            </a:spcBef>
            <a:spcAft>
              <a:spcPct val="15000"/>
            </a:spcAft>
            <a:buChar char="•"/>
          </a:pPr>
          <a:r>
            <a:rPr lang="en-US" sz="1600" kern="1200"/>
            <a:t>Enforce their civil and legal rights</a:t>
          </a:r>
        </a:p>
      </dsp:txBody>
      <dsp:txXfrm>
        <a:off x="1547419" y="2140351"/>
        <a:ext cx="5775720" cy="1610034"/>
      </dsp:txXfrm>
    </dsp:sp>
    <dsp:sp modelId="{DE71C5DA-8FE1-4CEB-A061-75EC0109A06A}">
      <dsp:nvSpPr>
        <dsp:cNvPr id="0" name=""/>
        <dsp:cNvSpPr/>
      </dsp:nvSpPr>
      <dsp:spPr>
        <a:xfrm>
          <a:off x="7373230" y="1344418"/>
          <a:ext cx="1111639" cy="1111639"/>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623349" y="1344418"/>
        <a:ext cx="611401" cy="8365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5979B7-9595-494B-A09F-5A581FB36388}">
      <dsp:nvSpPr>
        <dsp:cNvPr id="0" name=""/>
        <dsp:cNvSpPr/>
      </dsp:nvSpPr>
      <dsp:spPr>
        <a:xfrm>
          <a:off x="909389" y="1767"/>
          <a:ext cx="1898470" cy="11390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Client Assistance Program (CAP)</a:t>
          </a:r>
        </a:p>
      </dsp:txBody>
      <dsp:txXfrm>
        <a:off x="909389" y="1767"/>
        <a:ext cx="1898470" cy="1139082"/>
      </dsp:txXfrm>
    </dsp:sp>
    <dsp:sp modelId="{54F48653-7FBE-4080-B65C-BF1A170ABAAE}">
      <dsp:nvSpPr>
        <dsp:cNvPr id="0" name=""/>
        <dsp:cNvSpPr/>
      </dsp:nvSpPr>
      <dsp:spPr>
        <a:xfrm>
          <a:off x="2997706" y="1767"/>
          <a:ext cx="1898470" cy="11390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P&amp;A for Persons with Developmental Disabilities (PADD)</a:t>
          </a:r>
        </a:p>
      </dsp:txBody>
      <dsp:txXfrm>
        <a:off x="2997706" y="1767"/>
        <a:ext cx="1898470" cy="1139082"/>
      </dsp:txXfrm>
    </dsp:sp>
    <dsp:sp modelId="{182D282E-FF39-41A6-84F2-6AA15F778583}">
      <dsp:nvSpPr>
        <dsp:cNvPr id="0" name=""/>
        <dsp:cNvSpPr/>
      </dsp:nvSpPr>
      <dsp:spPr>
        <a:xfrm>
          <a:off x="5086023" y="1767"/>
          <a:ext cx="1898470" cy="11390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P&amp;A for Individuals with Traumatic Brain Injuries (PATBI)</a:t>
          </a:r>
        </a:p>
      </dsp:txBody>
      <dsp:txXfrm>
        <a:off x="5086023" y="1767"/>
        <a:ext cx="1898470" cy="1139082"/>
      </dsp:txXfrm>
    </dsp:sp>
    <dsp:sp modelId="{23528BE1-9F20-499A-8E46-A7F7E52A46F0}">
      <dsp:nvSpPr>
        <dsp:cNvPr id="0" name=""/>
        <dsp:cNvSpPr/>
      </dsp:nvSpPr>
      <dsp:spPr>
        <a:xfrm>
          <a:off x="7174340" y="1767"/>
          <a:ext cx="1898470" cy="11390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P&amp;A for Individuals with Mental Illness (PAIMI)</a:t>
          </a:r>
        </a:p>
      </dsp:txBody>
      <dsp:txXfrm>
        <a:off x="7174340" y="1767"/>
        <a:ext cx="1898470" cy="1139082"/>
      </dsp:txXfrm>
    </dsp:sp>
    <dsp:sp modelId="{95BE6693-6793-41B6-BE70-A32518E04321}">
      <dsp:nvSpPr>
        <dsp:cNvPr id="0" name=""/>
        <dsp:cNvSpPr/>
      </dsp:nvSpPr>
      <dsp:spPr>
        <a:xfrm>
          <a:off x="909389" y="1330696"/>
          <a:ext cx="1898470" cy="11390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P&amp;A for Assistive Technology (PAAT)</a:t>
          </a:r>
        </a:p>
      </dsp:txBody>
      <dsp:txXfrm>
        <a:off x="909389" y="1330696"/>
        <a:ext cx="1898470" cy="1139082"/>
      </dsp:txXfrm>
    </dsp:sp>
    <dsp:sp modelId="{24D3D679-3995-4360-B25A-C96E12BFD5EF}">
      <dsp:nvSpPr>
        <dsp:cNvPr id="0" name=""/>
        <dsp:cNvSpPr/>
      </dsp:nvSpPr>
      <dsp:spPr>
        <a:xfrm>
          <a:off x="2997706" y="1330696"/>
          <a:ext cx="1898470" cy="11390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P&amp;A for Beneficiaries of Social Security (PABSS)</a:t>
          </a:r>
        </a:p>
      </dsp:txBody>
      <dsp:txXfrm>
        <a:off x="2997706" y="1330696"/>
        <a:ext cx="1898470" cy="1139082"/>
      </dsp:txXfrm>
    </dsp:sp>
    <dsp:sp modelId="{ABF3EF5D-40DB-431E-A84E-4CE912CE302C}">
      <dsp:nvSpPr>
        <dsp:cNvPr id="0" name=""/>
        <dsp:cNvSpPr/>
      </dsp:nvSpPr>
      <dsp:spPr>
        <a:xfrm>
          <a:off x="5086023" y="1330696"/>
          <a:ext cx="1898470" cy="11390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P&amp;A for Individual Rights (PAIR)</a:t>
          </a:r>
        </a:p>
      </dsp:txBody>
      <dsp:txXfrm>
        <a:off x="5086023" y="1330696"/>
        <a:ext cx="1898470" cy="1139082"/>
      </dsp:txXfrm>
    </dsp:sp>
    <dsp:sp modelId="{081DDC92-A81A-43DA-8E36-2D3766EE9C0C}">
      <dsp:nvSpPr>
        <dsp:cNvPr id="0" name=""/>
        <dsp:cNvSpPr/>
      </dsp:nvSpPr>
      <dsp:spPr>
        <a:xfrm>
          <a:off x="7174340" y="1330696"/>
          <a:ext cx="1898470" cy="11390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P&amp;A for Voting Access (PAVA)</a:t>
          </a:r>
        </a:p>
      </dsp:txBody>
      <dsp:txXfrm>
        <a:off x="7174340" y="1330696"/>
        <a:ext cx="1898470" cy="1139082"/>
      </dsp:txXfrm>
    </dsp:sp>
    <dsp:sp modelId="{2D3F06E9-642D-427F-B227-9B3AA255BD3E}">
      <dsp:nvSpPr>
        <dsp:cNvPr id="0" name=""/>
        <dsp:cNvSpPr/>
      </dsp:nvSpPr>
      <dsp:spPr>
        <a:xfrm>
          <a:off x="4041864" y="2659626"/>
          <a:ext cx="1898470" cy="11390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Representative Payee Program (PARP)</a:t>
          </a:r>
        </a:p>
      </dsp:txBody>
      <dsp:txXfrm>
        <a:off x="4041864" y="2659626"/>
        <a:ext cx="1898470" cy="113908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F531FC-F655-4033-99BE-A5B6C508C320}">
      <dsp:nvSpPr>
        <dsp:cNvPr id="0" name=""/>
        <dsp:cNvSpPr/>
      </dsp:nvSpPr>
      <dsp:spPr>
        <a:xfrm>
          <a:off x="3364992" y="2124"/>
          <a:ext cx="3785616" cy="1402286"/>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a:t>OPWDD HCBS Waiver</a:t>
          </a:r>
        </a:p>
      </dsp:txBody>
      <dsp:txXfrm>
        <a:off x="3433446" y="70578"/>
        <a:ext cx="3648708" cy="1265378"/>
      </dsp:txXfrm>
    </dsp:sp>
    <dsp:sp modelId="{6EFFBF81-9561-48E4-B35B-8AEAB1535640}">
      <dsp:nvSpPr>
        <dsp:cNvPr id="0" name=""/>
        <dsp:cNvSpPr/>
      </dsp:nvSpPr>
      <dsp:spPr>
        <a:xfrm>
          <a:off x="3364992" y="1474525"/>
          <a:ext cx="3785616" cy="1402286"/>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dirty="0"/>
            <a:t>Children’s HCBS Waiver</a:t>
          </a:r>
        </a:p>
      </dsp:txBody>
      <dsp:txXfrm>
        <a:off x="3433446" y="1542979"/>
        <a:ext cx="3648708" cy="1265378"/>
      </dsp:txXfrm>
    </dsp:sp>
    <dsp:sp modelId="{13660F33-812C-4F6D-986E-A47F71130953}">
      <dsp:nvSpPr>
        <dsp:cNvPr id="0" name=""/>
        <dsp:cNvSpPr/>
      </dsp:nvSpPr>
      <dsp:spPr>
        <a:xfrm>
          <a:off x="3364992" y="2946926"/>
          <a:ext cx="3785616" cy="1402286"/>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a:t>Long Term Care Including Private Duty Nursing</a:t>
          </a:r>
        </a:p>
      </dsp:txBody>
      <dsp:txXfrm>
        <a:off x="3433446" y="3015380"/>
        <a:ext cx="3648708" cy="12653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48F624-A629-43FC-9A2F-25F7C9D7B858}">
      <dsp:nvSpPr>
        <dsp:cNvPr id="0" name=""/>
        <dsp:cNvSpPr/>
      </dsp:nvSpPr>
      <dsp:spPr>
        <a:xfrm>
          <a:off x="0" y="88520"/>
          <a:ext cx="6666833" cy="171288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Under the Medicaid Act, States must provide “home health services” to anyone who is “entitled to nursing facility services”.  42 U.S.C. § 1396a(a)(10)(D). </a:t>
          </a:r>
        </a:p>
      </dsp:txBody>
      <dsp:txXfrm>
        <a:off x="83616" y="172136"/>
        <a:ext cx="6499601" cy="1545648"/>
      </dsp:txXfrm>
    </dsp:sp>
    <dsp:sp modelId="{389C5E41-C30D-40DA-BAE1-85A5FBE15582}">
      <dsp:nvSpPr>
        <dsp:cNvPr id="0" name=""/>
        <dsp:cNvSpPr/>
      </dsp:nvSpPr>
      <dsp:spPr>
        <a:xfrm>
          <a:off x="0" y="1870520"/>
          <a:ext cx="6666833" cy="1712880"/>
        </a:xfrm>
        <a:prstGeom prst="roundRect">
          <a:avLst/>
        </a:prstGeom>
        <a:gradFill rotWithShape="0">
          <a:gsLst>
            <a:gs pos="0">
              <a:schemeClr val="accent5">
                <a:hueOff val="-6076075"/>
                <a:satOff val="-413"/>
                <a:lumOff val="981"/>
                <a:alphaOff val="0"/>
                <a:satMod val="103000"/>
                <a:lumMod val="102000"/>
                <a:tint val="94000"/>
              </a:schemeClr>
            </a:gs>
            <a:gs pos="50000">
              <a:schemeClr val="accent5">
                <a:hueOff val="-6076075"/>
                <a:satOff val="-413"/>
                <a:lumOff val="981"/>
                <a:alphaOff val="0"/>
                <a:satMod val="110000"/>
                <a:lumMod val="100000"/>
                <a:shade val="100000"/>
              </a:schemeClr>
            </a:gs>
            <a:gs pos="100000">
              <a:schemeClr val="accent5">
                <a:hueOff val="-6076075"/>
                <a:satOff val="-413"/>
                <a:lumOff val="98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Available services include personal care assistance, private duty nursing, and home health aides.  </a:t>
          </a:r>
        </a:p>
      </dsp:txBody>
      <dsp:txXfrm>
        <a:off x="83616" y="1954136"/>
        <a:ext cx="6499601" cy="1545648"/>
      </dsp:txXfrm>
    </dsp:sp>
    <dsp:sp modelId="{5445CA6C-1B01-4656-A1DC-8571933C20C0}">
      <dsp:nvSpPr>
        <dsp:cNvPr id="0" name=""/>
        <dsp:cNvSpPr/>
      </dsp:nvSpPr>
      <dsp:spPr>
        <a:xfrm>
          <a:off x="0" y="3652520"/>
          <a:ext cx="6666833" cy="1712880"/>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Regular vs. Consumer Directed (CDPAP) </a:t>
          </a:r>
        </a:p>
      </dsp:txBody>
      <dsp:txXfrm>
        <a:off x="83616" y="3736136"/>
        <a:ext cx="6499601" cy="154564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6645B3-C019-44FA-81E9-8CB3DAF3EB82}">
      <dsp:nvSpPr>
        <dsp:cNvPr id="0" name=""/>
        <dsp:cNvSpPr/>
      </dsp:nvSpPr>
      <dsp:spPr>
        <a:xfrm>
          <a:off x="0" y="2288"/>
          <a:ext cx="6364224" cy="115984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29E687-E236-4C12-859C-32D123477FDC}">
      <dsp:nvSpPr>
        <dsp:cNvPr id="0" name=""/>
        <dsp:cNvSpPr/>
      </dsp:nvSpPr>
      <dsp:spPr>
        <a:xfrm>
          <a:off x="350852" y="263253"/>
          <a:ext cx="637913" cy="63791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E55E342-40A6-466A-9B16-D4DA9AB1D312}">
      <dsp:nvSpPr>
        <dsp:cNvPr id="0" name=""/>
        <dsp:cNvSpPr/>
      </dsp:nvSpPr>
      <dsp:spPr>
        <a:xfrm>
          <a:off x="1339618" y="2288"/>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US" sz="2100" kern="1200" dirty="0"/>
            <a:t>Must need “Nursing Home Level Of Care”</a:t>
          </a:r>
        </a:p>
      </dsp:txBody>
      <dsp:txXfrm>
        <a:off x="1339618" y="2288"/>
        <a:ext cx="5024605" cy="1159843"/>
      </dsp:txXfrm>
    </dsp:sp>
    <dsp:sp modelId="{B4E767E2-8AAE-4601-B3E5-4DC49927471D}">
      <dsp:nvSpPr>
        <dsp:cNvPr id="0" name=""/>
        <dsp:cNvSpPr/>
      </dsp:nvSpPr>
      <dsp:spPr>
        <a:xfrm>
          <a:off x="0" y="1452092"/>
          <a:ext cx="6364224" cy="115984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2E6ECF-A679-49EE-8FE1-7BCE85A120B4}">
      <dsp:nvSpPr>
        <dsp:cNvPr id="0" name=""/>
        <dsp:cNvSpPr/>
      </dsp:nvSpPr>
      <dsp:spPr>
        <a:xfrm>
          <a:off x="350852" y="1713057"/>
          <a:ext cx="637913" cy="63791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8AB5A24-5C65-4BE6-A9C3-AE4FC1D69469}">
      <dsp:nvSpPr>
        <dsp:cNvPr id="0" name=""/>
        <dsp:cNvSpPr/>
      </dsp:nvSpPr>
      <dsp:spPr>
        <a:xfrm>
          <a:off x="1339618" y="1452092"/>
          <a:ext cx="2863900"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US" sz="2100" kern="1200"/>
            <a:t>Must Needs “Hands-On” Assistance with 3 ADLs</a:t>
          </a:r>
        </a:p>
      </dsp:txBody>
      <dsp:txXfrm>
        <a:off x="1339618" y="1452092"/>
        <a:ext cx="2863900" cy="1159843"/>
      </dsp:txXfrm>
    </dsp:sp>
    <dsp:sp modelId="{8AECA485-2D5B-4823-8A6F-FE28DB22AC99}">
      <dsp:nvSpPr>
        <dsp:cNvPr id="0" name=""/>
        <dsp:cNvSpPr/>
      </dsp:nvSpPr>
      <dsp:spPr>
        <a:xfrm>
          <a:off x="4203519" y="1452092"/>
          <a:ext cx="2160704"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488950">
            <a:lnSpc>
              <a:spcPct val="90000"/>
            </a:lnSpc>
            <a:spcBef>
              <a:spcPct val="0"/>
            </a:spcBef>
            <a:spcAft>
              <a:spcPct val="35000"/>
            </a:spcAft>
            <a:buNone/>
          </a:pPr>
          <a:r>
            <a:rPr lang="en-US" sz="1100" kern="1200"/>
            <a:t>New Rule </a:t>
          </a:r>
        </a:p>
        <a:p>
          <a:pPr marL="0" lvl="0" indent="0" algn="l" defTabSz="488950">
            <a:lnSpc>
              <a:spcPct val="90000"/>
            </a:lnSpc>
            <a:spcBef>
              <a:spcPct val="0"/>
            </a:spcBef>
            <a:spcAft>
              <a:spcPct val="35000"/>
            </a:spcAft>
            <a:buNone/>
          </a:pPr>
          <a:r>
            <a:rPr lang="en-US" sz="1100" kern="1200"/>
            <a:t>Exception for People with Dementia</a:t>
          </a:r>
        </a:p>
        <a:p>
          <a:pPr marL="0" lvl="0" indent="0" algn="l" defTabSz="488950">
            <a:lnSpc>
              <a:spcPct val="90000"/>
            </a:lnSpc>
            <a:spcBef>
              <a:spcPct val="0"/>
            </a:spcBef>
            <a:spcAft>
              <a:spcPct val="35000"/>
            </a:spcAft>
            <a:buNone/>
          </a:pPr>
          <a:r>
            <a:rPr lang="en-US" sz="1100" kern="1200"/>
            <a:t>What about people with I/DD?</a:t>
          </a:r>
        </a:p>
      </dsp:txBody>
      <dsp:txXfrm>
        <a:off x="4203519" y="1452092"/>
        <a:ext cx="2160704" cy="1159843"/>
      </dsp:txXfrm>
    </dsp:sp>
    <dsp:sp modelId="{23EE0B82-75FB-46C1-90B5-2703C9AD751D}">
      <dsp:nvSpPr>
        <dsp:cNvPr id="0" name=""/>
        <dsp:cNvSpPr/>
      </dsp:nvSpPr>
      <dsp:spPr>
        <a:xfrm>
          <a:off x="0" y="2901896"/>
          <a:ext cx="6364224" cy="115984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83A3E26-D91E-48B8-84B3-19B1D0E83218}">
      <dsp:nvSpPr>
        <dsp:cNvPr id="0" name=""/>
        <dsp:cNvSpPr/>
      </dsp:nvSpPr>
      <dsp:spPr>
        <a:xfrm>
          <a:off x="350852" y="3162861"/>
          <a:ext cx="637913" cy="63791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CCA009E-E522-44F2-8084-6DEA2CA521F5}">
      <dsp:nvSpPr>
        <dsp:cNvPr id="0" name=""/>
        <dsp:cNvSpPr/>
      </dsp:nvSpPr>
      <dsp:spPr>
        <a:xfrm>
          <a:off x="1339618" y="2901896"/>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US" sz="2100" kern="1200"/>
            <a:t>Must Be “Self-Directing” or Have Someone to Direct Your Care</a:t>
          </a:r>
        </a:p>
      </dsp:txBody>
      <dsp:txXfrm>
        <a:off x="1339618" y="2901896"/>
        <a:ext cx="5024605" cy="1159843"/>
      </dsp:txXfrm>
    </dsp:sp>
    <dsp:sp modelId="{5D96E874-483B-46F3-8200-DDB7C8A4EC88}">
      <dsp:nvSpPr>
        <dsp:cNvPr id="0" name=""/>
        <dsp:cNvSpPr/>
      </dsp:nvSpPr>
      <dsp:spPr>
        <a:xfrm>
          <a:off x="0" y="4351700"/>
          <a:ext cx="6364224" cy="115984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B3238C-E664-4BDE-B4E7-407E29134E0F}">
      <dsp:nvSpPr>
        <dsp:cNvPr id="0" name=""/>
        <dsp:cNvSpPr/>
      </dsp:nvSpPr>
      <dsp:spPr>
        <a:xfrm>
          <a:off x="350852" y="4612665"/>
          <a:ext cx="637913" cy="63791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E1C94A5-A38B-4AF7-83FA-07862BDFF9F5}">
      <dsp:nvSpPr>
        <dsp:cNvPr id="0" name=""/>
        <dsp:cNvSpPr/>
      </dsp:nvSpPr>
      <dsp:spPr>
        <a:xfrm>
          <a:off x="1339618" y="4351700"/>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US" sz="2100" kern="1200"/>
            <a:t>Must be Medically Stable </a:t>
          </a:r>
        </a:p>
      </dsp:txBody>
      <dsp:txXfrm>
        <a:off x="1339618" y="4351700"/>
        <a:ext cx="5024605" cy="115984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19AD1D-6E57-4355-B2D5-5F86AE5BB3CB}">
      <dsp:nvSpPr>
        <dsp:cNvPr id="0" name=""/>
        <dsp:cNvSpPr/>
      </dsp:nvSpPr>
      <dsp:spPr>
        <a:xfrm>
          <a:off x="4755" y="349663"/>
          <a:ext cx="2079017" cy="3034471"/>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Children are eligible for all home care services including PCA, CHHA, PDN, and CDPAP</a:t>
          </a:r>
        </a:p>
      </dsp:txBody>
      <dsp:txXfrm>
        <a:off x="65647" y="410555"/>
        <a:ext cx="1957233" cy="2912687"/>
      </dsp:txXfrm>
    </dsp:sp>
    <dsp:sp modelId="{5F7F4BD7-EA96-40C6-92CD-382D62C483DA}">
      <dsp:nvSpPr>
        <dsp:cNvPr id="0" name=""/>
        <dsp:cNvSpPr/>
      </dsp:nvSpPr>
      <dsp:spPr>
        <a:xfrm>
          <a:off x="2291674" y="1609101"/>
          <a:ext cx="440751" cy="515596"/>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291674" y="1712220"/>
        <a:ext cx="308526" cy="309358"/>
      </dsp:txXfrm>
    </dsp:sp>
    <dsp:sp modelId="{2611A1AA-9F1B-4CEF-86B1-96AD4690F522}">
      <dsp:nvSpPr>
        <dsp:cNvPr id="0" name=""/>
        <dsp:cNvSpPr/>
      </dsp:nvSpPr>
      <dsp:spPr>
        <a:xfrm>
          <a:off x="2915379" y="349663"/>
          <a:ext cx="2079017" cy="3034471"/>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In general, the eligibility criteria is the same</a:t>
          </a:r>
        </a:p>
      </dsp:txBody>
      <dsp:txXfrm>
        <a:off x="2976271" y="410555"/>
        <a:ext cx="1957233" cy="2912687"/>
      </dsp:txXfrm>
    </dsp:sp>
    <dsp:sp modelId="{C2CBBBBA-6AC9-4B4F-9007-93468B110A4F}">
      <dsp:nvSpPr>
        <dsp:cNvPr id="0" name=""/>
        <dsp:cNvSpPr/>
      </dsp:nvSpPr>
      <dsp:spPr>
        <a:xfrm>
          <a:off x="5202298" y="1609101"/>
          <a:ext cx="440751" cy="515596"/>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202298" y="1712220"/>
        <a:ext cx="308526" cy="309358"/>
      </dsp:txXfrm>
    </dsp:sp>
    <dsp:sp modelId="{EEC4629E-6FB9-49D8-B360-C63ABBF51676}">
      <dsp:nvSpPr>
        <dsp:cNvPr id="0" name=""/>
        <dsp:cNvSpPr/>
      </dsp:nvSpPr>
      <dsp:spPr>
        <a:xfrm>
          <a:off x="5826003" y="349663"/>
          <a:ext cx="2079017" cy="3034471"/>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But – when assessing a child’s need for assistance with ADLs the test is generally whether the child needs greater assistance than a child without a disability</a:t>
          </a:r>
        </a:p>
      </dsp:txBody>
      <dsp:txXfrm>
        <a:off x="5886895" y="410555"/>
        <a:ext cx="1957233" cy="2912687"/>
      </dsp:txXfrm>
    </dsp:sp>
    <dsp:sp modelId="{AB50D3A1-ADF0-4D62-9139-78CD9B66C160}">
      <dsp:nvSpPr>
        <dsp:cNvPr id="0" name=""/>
        <dsp:cNvSpPr/>
      </dsp:nvSpPr>
      <dsp:spPr>
        <a:xfrm>
          <a:off x="8112922" y="1609101"/>
          <a:ext cx="440751" cy="515596"/>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8112922" y="1712220"/>
        <a:ext cx="308526" cy="309358"/>
      </dsp:txXfrm>
    </dsp:sp>
    <dsp:sp modelId="{533261C1-214F-44EE-A69B-04C135960336}">
      <dsp:nvSpPr>
        <dsp:cNvPr id="0" name=""/>
        <dsp:cNvSpPr/>
      </dsp:nvSpPr>
      <dsp:spPr>
        <a:xfrm>
          <a:off x="8736627" y="349663"/>
          <a:ext cx="2079017" cy="3034471"/>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EPSDT </a:t>
          </a:r>
        </a:p>
      </dsp:txBody>
      <dsp:txXfrm>
        <a:off x="8797519" y="410555"/>
        <a:ext cx="1957233" cy="291268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840721-5839-47E5-B9CF-B39D530513EE}">
      <dsp:nvSpPr>
        <dsp:cNvPr id="0" name=""/>
        <dsp:cNvSpPr/>
      </dsp:nvSpPr>
      <dsp:spPr>
        <a:xfrm>
          <a:off x="380489" y="0"/>
          <a:ext cx="5530735" cy="5530735"/>
        </a:xfrm>
        <a:prstGeom prst="diamond">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936BB8-8846-4E3F-8781-1F9F97AE48C0}">
      <dsp:nvSpPr>
        <dsp:cNvPr id="0" name=""/>
        <dsp:cNvSpPr/>
      </dsp:nvSpPr>
      <dsp:spPr>
        <a:xfrm>
          <a:off x="905909" y="525419"/>
          <a:ext cx="2156986" cy="2156986"/>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How Many Hours?</a:t>
          </a:r>
        </a:p>
      </dsp:txBody>
      <dsp:txXfrm>
        <a:off x="1011204" y="630714"/>
        <a:ext cx="1946396" cy="1946396"/>
      </dsp:txXfrm>
    </dsp:sp>
    <dsp:sp modelId="{3553220D-95BB-421F-92EE-79A676735734}">
      <dsp:nvSpPr>
        <dsp:cNvPr id="0" name=""/>
        <dsp:cNvSpPr/>
      </dsp:nvSpPr>
      <dsp:spPr>
        <a:xfrm>
          <a:off x="3228818" y="525419"/>
          <a:ext cx="2156986" cy="2156986"/>
        </a:xfrm>
        <a:prstGeom prst="roundRect">
          <a:avLst/>
        </a:prstGeom>
        <a:solidFill>
          <a:schemeClr val="accent5">
            <a:hueOff val="-4050717"/>
            <a:satOff val="-275"/>
            <a:lumOff val="65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Activities of Daily Living</a:t>
          </a:r>
        </a:p>
        <a:p>
          <a:pPr marL="171450" lvl="1" indent="-171450" algn="l" defTabSz="755650">
            <a:lnSpc>
              <a:spcPct val="90000"/>
            </a:lnSpc>
            <a:spcBef>
              <a:spcPct val="0"/>
            </a:spcBef>
            <a:spcAft>
              <a:spcPct val="15000"/>
            </a:spcAft>
            <a:buChar char="•"/>
          </a:pPr>
          <a:r>
            <a:rPr lang="en-US" sz="1700" kern="1200" dirty="0"/>
            <a:t>Task Based Assessment (TBA)</a:t>
          </a:r>
        </a:p>
        <a:p>
          <a:pPr marL="171450" lvl="1" indent="-171450" algn="l" defTabSz="755650">
            <a:lnSpc>
              <a:spcPct val="90000"/>
            </a:lnSpc>
            <a:spcBef>
              <a:spcPct val="0"/>
            </a:spcBef>
            <a:spcAft>
              <a:spcPct val="15000"/>
            </a:spcAft>
            <a:buChar char="•"/>
          </a:pPr>
          <a:r>
            <a:rPr lang="en-US" sz="1700" kern="1200"/>
            <a:t>Span-of-Time</a:t>
          </a:r>
        </a:p>
      </dsp:txBody>
      <dsp:txXfrm>
        <a:off x="3334113" y="630714"/>
        <a:ext cx="1946396" cy="1946396"/>
      </dsp:txXfrm>
    </dsp:sp>
    <dsp:sp modelId="{0E455F90-6C6D-4CEC-A578-7E7E3B2BBD50}">
      <dsp:nvSpPr>
        <dsp:cNvPr id="0" name=""/>
        <dsp:cNvSpPr/>
      </dsp:nvSpPr>
      <dsp:spPr>
        <a:xfrm>
          <a:off x="905909" y="2848328"/>
          <a:ext cx="2156986" cy="2156986"/>
        </a:xfrm>
        <a:prstGeom prst="roundRect">
          <a:avLst/>
        </a:prstGeom>
        <a:solidFill>
          <a:schemeClr val="accent5">
            <a:hueOff val="-8101434"/>
            <a:satOff val="-551"/>
            <a:lumOff val="13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Prohibition on Safety Monitoring / Supervision</a:t>
          </a:r>
        </a:p>
      </dsp:txBody>
      <dsp:txXfrm>
        <a:off x="1011204" y="2953623"/>
        <a:ext cx="1946396" cy="1946396"/>
      </dsp:txXfrm>
    </dsp:sp>
    <dsp:sp modelId="{3DE21368-2E99-465E-BF86-9FF3D991F12E}">
      <dsp:nvSpPr>
        <dsp:cNvPr id="0" name=""/>
        <dsp:cNvSpPr/>
      </dsp:nvSpPr>
      <dsp:spPr>
        <a:xfrm>
          <a:off x="3228818" y="2848328"/>
          <a:ext cx="2156986" cy="2156986"/>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Informal Supports (Must be Voluntary!) </a:t>
          </a:r>
        </a:p>
      </dsp:txBody>
      <dsp:txXfrm>
        <a:off x="3334113" y="2953623"/>
        <a:ext cx="1946396" cy="194639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3CFC9E-FDA2-41E3-896E-EEFF8BF72B49}">
      <dsp:nvSpPr>
        <dsp:cNvPr id="0" name=""/>
        <dsp:cNvSpPr/>
      </dsp:nvSpPr>
      <dsp:spPr>
        <a:xfrm>
          <a:off x="0" y="22167"/>
          <a:ext cx="6291714" cy="131975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In the program, as opposed to an agency sending aides to recipients, the recipient finds, hires, and trains their own aide</a:t>
          </a:r>
        </a:p>
      </dsp:txBody>
      <dsp:txXfrm>
        <a:off x="64425" y="86592"/>
        <a:ext cx="6162864" cy="1190909"/>
      </dsp:txXfrm>
    </dsp:sp>
    <dsp:sp modelId="{2EE7C105-9015-43DE-83D3-A4FA16F9D006}">
      <dsp:nvSpPr>
        <dsp:cNvPr id="0" name=""/>
        <dsp:cNvSpPr/>
      </dsp:nvSpPr>
      <dsp:spPr>
        <a:xfrm>
          <a:off x="0" y="1411047"/>
          <a:ext cx="6291714" cy="1319759"/>
        </a:xfrm>
        <a:prstGeom prst="round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Aides can be anyone except spouse, legal guardian, or a parent of a minor child </a:t>
          </a:r>
        </a:p>
      </dsp:txBody>
      <dsp:txXfrm>
        <a:off x="64425" y="1475472"/>
        <a:ext cx="6162864" cy="1190909"/>
      </dsp:txXfrm>
    </dsp:sp>
    <dsp:sp modelId="{EBEDC74C-C84D-464C-9BEC-7E135E2C4C0C}">
      <dsp:nvSpPr>
        <dsp:cNvPr id="0" name=""/>
        <dsp:cNvSpPr/>
      </dsp:nvSpPr>
      <dsp:spPr>
        <a:xfrm>
          <a:off x="0" y="2799927"/>
          <a:ext cx="6291714" cy="1319759"/>
        </a:xfrm>
        <a:prstGeom prst="round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Aides can perform skilled tasks (unlike a normal PCA)</a:t>
          </a:r>
        </a:p>
      </dsp:txBody>
      <dsp:txXfrm>
        <a:off x="64425" y="2864352"/>
        <a:ext cx="6162864" cy="1190909"/>
      </dsp:txXfrm>
    </dsp:sp>
    <dsp:sp modelId="{D564EB8E-D3BF-4087-85F9-85CE13323316}">
      <dsp:nvSpPr>
        <dsp:cNvPr id="0" name=""/>
        <dsp:cNvSpPr/>
      </dsp:nvSpPr>
      <dsp:spPr>
        <a:xfrm>
          <a:off x="0" y="4188807"/>
          <a:ext cx="6291714" cy="1319759"/>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Aides are employed through a fiscal intermediary (As of 2025 single FI called PPL)</a:t>
          </a:r>
        </a:p>
      </dsp:txBody>
      <dsp:txXfrm>
        <a:off x="64425" y="4253232"/>
        <a:ext cx="6162864" cy="119090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5D731A-2287-42CB-AA39-EE9A5DDAF0F2}" type="datetimeFigureOut">
              <a:rPr lang="en-US" smtClean="0"/>
              <a:t>9/23/2025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8B0CB3-4479-42AA-95A5-5801AF680D27}" type="slidenum">
              <a:rPr lang="en-US" smtClean="0"/>
              <a:t>‹#›</a:t>
            </a:fld>
            <a:endParaRPr lang="en-US"/>
          </a:p>
        </p:txBody>
      </p:sp>
    </p:spTree>
    <p:extLst>
      <p:ext uri="{BB962C8B-B14F-4D97-AF65-F5344CB8AC3E}">
        <p14:creationId xmlns:p14="http://schemas.microsoft.com/office/powerpoint/2010/main" val="3650088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CEE8CD-CEB7-7249-95FB-60E25E2C969B}" type="slidenum">
              <a:rPr lang="en-US" smtClean="0"/>
              <a:t>4</a:t>
            </a:fld>
            <a:endParaRPr lang="en-US" dirty="0"/>
          </a:p>
        </p:txBody>
      </p:sp>
    </p:spTree>
    <p:extLst>
      <p:ext uri="{BB962C8B-B14F-4D97-AF65-F5344CB8AC3E}">
        <p14:creationId xmlns:p14="http://schemas.microsoft.com/office/powerpoint/2010/main" val="4181230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B20296-008A-45D6-87E7-0F45BF9D893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01917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B5935-0582-6A28-434D-A216F932974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97A998-C4C3-69D6-7E07-8265BC3CE7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BA6CA53-F956-BC1D-4966-8A09EFCDB1A1}"/>
              </a:ext>
            </a:extLst>
          </p:cNvPr>
          <p:cNvSpPr>
            <a:spLocks noGrp="1"/>
          </p:cNvSpPr>
          <p:nvPr>
            <p:ph type="dt" sz="half" idx="10"/>
          </p:nvPr>
        </p:nvSpPr>
        <p:spPr/>
        <p:txBody>
          <a:bodyPr/>
          <a:lstStyle/>
          <a:p>
            <a:fld id="{A82BC9D7-6519-45DC-85AD-A3090699BF8A}" type="datetimeFigureOut">
              <a:rPr lang="en-US" smtClean="0"/>
              <a:t>9/23/2025</a:t>
            </a:fld>
            <a:endParaRPr lang="en-US"/>
          </a:p>
        </p:txBody>
      </p:sp>
      <p:sp>
        <p:nvSpPr>
          <p:cNvPr id="5" name="Footer Placeholder 4">
            <a:extLst>
              <a:ext uri="{FF2B5EF4-FFF2-40B4-BE49-F238E27FC236}">
                <a16:creationId xmlns:a16="http://schemas.microsoft.com/office/drawing/2014/main" id="{487E5332-77AD-69B5-9D61-1F64EE6333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C225D0-CB89-3B40-7AEF-8BD1451BEDC2}"/>
              </a:ext>
            </a:extLst>
          </p:cNvPr>
          <p:cNvSpPr>
            <a:spLocks noGrp="1"/>
          </p:cNvSpPr>
          <p:nvPr>
            <p:ph type="sldNum" sz="quarter" idx="12"/>
          </p:nvPr>
        </p:nvSpPr>
        <p:spPr/>
        <p:txBody>
          <a:bodyPr/>
          <a:lstStyle/>
          <a:p>
            <a:fld id="{62B97D1C-0C88-41CE-9C75-4CFEF564753F}" type="slidenum">
              <a:rPr lang="en-US" smtClean="0"/>
              <a:t>‹#›</a:t>
            </a:fld>
            <a:endParaRPr lang="en-US"/>
          </a:p>
        </p:txBody>
      </p:sp>
    </p:spTree>
    <p:extLst>
      <p:ext uri="{BB962C8B-B14F-4D97-AF65-F5344CB8AC3E}">
        <p14:creationId xmlns:p14="http://schemas.microsoft.com/office/powerpoint/2010/main" val="61324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54397-593E-9571-2112-9126FFC8606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26A606-DC56-7E6B-6E55-35A584A5D54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BA5F79-9D1B-D430-82F3-40EA225C106C}"/>
              </a:ext>
            </a:extLst>
          </p:cNvPr>
          <p:cNvSpPr>
            <a:spLocks noGrp="1"/>
          </p:cNvSpPr>
          <p:nvPr>
            <p:ph type="dt" sz="half" idx="10"/>
          </p:nvPr>
        </p:nvSpPr>
        <p:spPr/>
        <p:txBody>
          <a:bodyPr/>
          <a:lstStyle/>
          <a:p>
            <a:fld id="{A82BC9D7-6519-45DC-85AD-A3090699BF8A}" type="datetimeFigureOut">
              <a:rPr lang="en-US" smtClean="0"/>
              <a:t>9/23/2025</a:t>
            </a:fld>
            <a:endParaRPr lang="en-US"/>
          </a:p>
        </p:txBody>
      </p:sp>
      <p:sp>
        <p:nvSpPr>
          <p:cNvPr id="5" name="Footer Placeholder 4">
            <a:extLst>
              <a:ext uri="{FF2B5EF4-FFF2-40B4-BE49-F238E27FC236}">
                <a16:creationId xmlns:a16="http://schemas.microsoft.com/office/drawing/2014/main" id="{AC223A28-686C-7F33-CEFB-36E6BD8965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44EA2-6549-93C1-83E3-D7989A87E9EE}"/>
              </a:ext>
            </a:extLst>
          </p:cNvPr>
          <p:cNvSpPr>
            <a:spLocks noGrp="1"/>
          </p:cNvSpPr>
          <p:nvPr>
            <p:ph type="sldNum" sz="quarter" idx="12"/>
          </p:nvPr>
        </p:nvSpPr>
        <p:spPr/>
        <p:txBody>
          <a:bodyPr/>
          <a:lstStyle/>
          <a:p>
            <a:fld id="{62B97D1C-0C88-41CE-9C75-4CFEF564753F}" type="slidenum">
              <a:rPr lang="en-US" smtClean="0"/>
              <a:t>‹#›</a:t>
            </a:fld>
            <a:endParaRPr lang="en-US"/>
          </a:p>
        </p:txBody>
      </p:sp>
    </p:spTree>
    <p:extLst>
      <p:ext uri="{BB962C8B-B14F-4D97-AF65-F5344CB8AC3E}">
        <p14:creationId xmlns:p14="http://schemas.microsoft.com/office/powerpoint/2010/main" val="1660345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FC92C6-F349-5156-6E81-1A3D9AD115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6DC32DE-65D3-999C-85F0-BBE8D9ADDE5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05AD9-7447-286A-65EB-3B9719D537A3}"/>
              </a:ext>
            </a:extLst>
          </p:cNvPr>
          <p:cNvSpPr>
            <a:spLocks noGrp="1"/>
          </p:cNvSpPr>
          <p:nvPr>
            <p:ph type="dt" sz="half" idx="10"/>
          </p:nvPr>
        </p:nvSpPr>
        <p:spPr/>
        <p:txBody>
          <a:bodyPr/>
          <a:lstStyle/>
          <a:p>
            <a:fld id="{A82BC9D7-6519-45DC-85AD-A3090699BF8A}" type="datetimeFigureOut">
              <a:rPr lang="en-US" smtClean="0"/>
              <a:t>9/23/2025</a:t>
            </a:fld>
            <a:endParaRPr lang="en-US"/>
          </a:p>
        </p:txBody>
      </p:sp>
      <p:sp>
        <p:nvSpPr>
          <p:cNvPr id="5" name="Footer Placeholder 4">
            <a:extLst>
              <a:ext uri="{FF2B5EF4-FFF2-40B4-BE49-F238E27FC236}">
                <a16:creationId xmlns:a16="http://schemas.microsoft.com/office/drawing/2014/main" id="{7857CB21-ECFA-687A-CE7E-67F06352E7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285446-2DB1-179F-C5C3-6E3553D0F8D8}"/>
              </a:ext>
            </a:extLst>
          </p:cNvPr>
          <p:cNvSpPr>
            <a:spLocks noGrp="1"/>
          </p:cNvSpPr>
          <p:nvPr>
            <p:ph type="sldNum" sz="quarter" idx="12"/>
          </p:nvPr>
        </p:nvSpPr>
        <p:spPr/>
        <p:txBody>
          <a:bodyPr/>
          <a:lstStyle/>
          <a:p>
            <a:fld id="{62B97D1C-0C88-41CE-9C75-4CFEF564753F}" type="slidenum">
              <a:rPr lang="en-US" smtClean="0"/>
              <a:t>‹#›</a:t>
            </a:fld>
            <a:endParaRPr lang="en-US"/>
          </a:p>
        </p:txBody>
      </p:sp>
    </p:spTree>
    <p:extLst>
      <p:ext uri="{BB962C8B-B14F-4D97-AF65-F5344CB8AC3E}">
        <p14:creationId xmlns:p14="http://schemas.microsoft.com/office/powerpoint/2010/main" val="4152373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2)">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76A60FD-CFB5-6D4D-8E07-35055039FD85}"/>
              </a:ext>
            </a:extLst>
          </p:cNvPr>
          <p:cNvSpPr>
            <a:spLocks noGrp="1"/>
          </p:cNvSpPr>
          <p:nvPr>
            <p:ph type="title" hasCustomPrompt="1"/>
          </p:nvPr>
        </p:nvSpPr>
        <p:spPr>
          <a:xfrm>
            <a:off x="1371600" y="399731"/>
            <a:ext cx="9982200" cy="1325563"/>
          </a:xfrm>
          <a:prstGeom prst="rect">
            <a:avLst/>
          </a:prstGeom>
        </p:spPr>
        <p:txBody>
          <a:bodyPr/>
          <a:lstStyle>
            <a:lvl1pPr>
              <a:defRPr>
                <a:solidFill>
                  <a:srgbClr val="0B3653"/>
                </a:solidFill>
                <a:latin typeface="Poppins" pitchFamily="2" charset="77"/>
                <a:cs typeface="Poppins" pitchFamily="2" charset="77"/>
              </a:defRPr>
            </a:lvl1pPr>
          </a:lstStyle>
          <a:p>
            <a:r>
              <a:rPr lang="en-US" dirty="0"/>
              <a:t>Click to edit Title style</a:t>
            </a:r>
          </a:p>
        </p:txBody>
      </p:sp>
      <p:cxnSp>
        <p:nvCxnSpPr>
          <p:cNvPr id="8" name="Straight Connector 7">
            <a:extLst>
              <a:ext uri="{FF2B5EF4-FFF2-40B4-BE49-F238E27FC236}">
                <a16:creationId xmlns:a16="http://schemas.microsoft.com/office/drawing/2014/main" id="{D16C0E34-4852-1348-B72A-BA9C8021718E}"/>
              </a:ext>
            </a:extLst>
          </p:cNvPr>
          <p:cNvCxnSpPr/>
          <p:nvPr userDrawn="1"/>
        </p:nvCxnSpPr>
        <p:spPr>
          <a:xfrm>
            <a:off x="1371600" y="1719262"/>
            <a:ext cx="9403492" cy="0"/>
          </a:xfrm>
          <a:prstGeom prst="line">
            <a:avLst/>
          </a:prstGeom>
          <a:ln w="63500">
            <a:solidFill>
              <a:srgbClr val="FC9F0C"/>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98257A3B-7746-744E-8208-E251EEE74217}"/>
              </a:ext>
            </a:extLst>
          </p:cNvPr>
          <p:cNvSpPr>
            <a:spLocks noGrp="1"/>
          </p:cNvSpPr>
          <p:nvPr>
            <p:ph idx="1"/>
          </p:nvPr>
        </p:nvSpPr>
        <p:spPr>
          <a:xfrm>
            <a:off x="1371600" y="2123280"/>
            <a:ext cx="9982200" cy="3800476"/>
          </a:xfrm>
          <a:prstGeom prst="rect">
            <a:avLst/>
          </a:prstGeom>
        </p:spPr>
        <p:txBody>
          <a:bodyPr/>
          <a:lstStyle>
            <a:lvl1pPr>
              <a:defRPr>
                <a:latin typeface="Poppins" pitchFamily="2" charset="77"/>
                <a:cs typeface="Poppins" pitchFamily="2" charset="77"/>
              </a:defRPr>
            </a:lvl1pPr>
            <a:lvl2pPr>
              <a:defRPr>
                <a:latin typeface="Poppins" pitchFamily="2" charset="77"/>
                <a:cs typeface="Poppins" pitchFamily="2" charset="77"/>
              </a:defRPr>
            </a:lvl2pPr>
            <a:lvl3pPr>
              <a:defRPr>
                <a:latin typeface="Poppins" pitchFamily="2" charset="77"/>
                <a:cs typeface="Poppins" pitchFamily="2" charset="77"/>
              </a:defRPr>
            </a:lvl3pPr>
            <a:lvl4pPr>
              <a:defRPr>
                <a:latin typeface="Poppins" pitchFamily="2" charset="77"/>
                <a:cs typeface="Poppins" pitchFamily="2" charset="77"/>
              </a:defRPr>
            </a:lvl4pPr>
            <a:lvl5pPr>
              <a:defRPr>
                <a:latin typeface="Poppins" pitchFamily="2" charset="77"/>
                <a:cs typeface="Poppins"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Rectangle 9">
            <a:extLst>
              <a:ext uri="{FF2B5EF4-FFF2-40B4-BE49-F238E27FC236}">
                <a16:creationId xmlns:a16="http://schemas.microsoft.com/office/drawing/2014/main" id="{7B8F40AD-DFC0-A845-808C-505E5B4A5D48}"/>
              </a:ext>
            </a:extLst>
          </p:cNvPr>
          <p:cNvSpPr/>
          <p:nvPr userDrawn="1"/>
        </p:nvSpPr>
        <p:spPr>
          <a:xfrm>
            <a:off x="0" y="0"/>
            <a:ext cx="838200" cy="6858000"/>
          </a:xfrm>
          <a:prstGeom prst="rect">
            <a:avLst/>
          </a:prstGeom>
          <a:gradFill>
            <a:gsLst>
              <a:gs pos="100000">
                <a:srgbClr val="0B3653"/>
              </a:gs>
              <a:gs pos="0">
                <a:srgbClr val="091C25"/>
              </a:gs>
            </a:gsLst>
            <a:lin ang="4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3">
            <a:extLst>
              <a:ext uri="{FF2B5EF4-FFF2-40B4-BE49-F238E27FC236}">
                <a16:creationId xmlns:a16="http://schemas.microsoft.com/office/drawing/2014/main" id="{94DC121A-2D17-6A4D-87BE-0287D7B78F4F}"/>
              </a:ext>
            </a:extLst>
          </p:cNvPr>
          <p:cNvSpPr>
            <a:spLocks noGrp="1"/>
          </p:cNvSpPr>
          <p:nvPr>
            <p:ph type="sldNum" sz="quarter" idx="11"/>
          </p:nvPr>
        </p:nvSpPr>
        <p:spPr>
          <a:xfrm>
            <a:off x="8210222" y="6347114"/>
            <a:ext cx="3484418" cy="365125"/>
          </a:xfrm>
          <a:prstGeom prst="rect">
            <a:avLst/>
          </a:prstGeom>
        </p:spPr>
        <p:txBody>
          <a:bodyPr/>
          <a:lstStyle>
            <a:lvl1pPr algn="r">
              <a:defRPr sz="1400">
                <a:solidFill>
                  <a:schemeClr val="bg1">
                    <a:lumMod val="85000"/>
                  </a:schemeClr>
                </a:solidFill>
              </a:defRPr>
            </a:lvl1pPr>
          </a:lstStyle>
          <a:p>
            <a:r>
              <a:rPr lang="en-US" dirty="0"/>
              <a:t>DISABILITY RIGHTS NEW YORK  </a:t>
            </a:r>
            <a:fld id="{262A1B09-282F-B34D-AE1B-B2269C8670D3}" type="slidenum">
              <a:rPr lang="en-US" smtClean="0"/>
              <a:pPr/>
              <a:t>‹#›</a:t>
            </a:fld>
            <a:endParaRPr lang="en-US" dirty="0"/>
          </a:p>
        </p:txBody>
      </p:sp>
    </p:spTree>
    <p:extLst>
      <p:ext uri="{BB962C8B-B14F-4D97-AF65-F5344CB8AC3E}">
        <p14:creationId xmlns:p14="http://schemas.microsoft.com/office/powerpoint/2010/main" val="559639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FB018-2FAA-62E6-27CC-07CDF7AA0E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0B45AC-CA9E-9F9E-DCFB-12DEF1017C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50C245-C4E8-A6B0-5B3F-86BC819290A2}"/>
              </a:ext>
            </a:extLst>
          </p:cNvPr>
          <p:cNvSpPr>
            <a:spLocks noGrp="1"/>
          </p:cNvSpPr>
          <p:nvPr>
            <p:ph type="dt" sz="half" idx="10"/>
          </p:nvPr>
        </p:nvSpPr>
        <p:spPr/>
        <p:txBody>
          <a:bodyPr/>
          <a:lstStyle/>
          <a:p>
            <a:fld id="{A82BC9D7-6519-45DC-85AD-A3090699BF8A}" type="datetimeFigureOut">
              <a:rPr lang="en-US" smtClean="0"/>
              <a:t>9/23/2025</a:t>
            </a:fld>
            <a:endParaRPr lang="en-US"/>
          </a:p>
        </p:txBody>
      </p:sp>
      <p:sp>
        <p:nvSpPr>
          <p:cNvPr id="5" name="Footer Placeholder 4">
            <a:extLst>
              <a:ext uri="{FF2B5EF4-FFF2-40B4-BE49-F238E27FC236}">
                <a16:creationId xmlns:a16="http://schemas.microsoft.com/office/drawing/2014/main" id="{EEBCE7A8-4F59-EF42-BC38-026A14F56C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043AB3-8AD2-F1F1-E3C7-BF9A78241109}"/>
              </a:ext>
            </a:extLst>
          </p:cNvPr>
          <p:cNvSpPr>
            <a:spLocks noGrp="1"/>
          </p:cNvSpPr>
          <p:nvPr>
            <p:ph type="sldNum" sz="quarter" idx="12"/>
          </p:nvPr>
        </p:nvSpPr>
        <p:spPr/>
        <p:txBody>
          <a:bodyPr/>
          <a:lstStyle/>
          <a:p>
            <a:fld id="{62B97D1C-0C88-41CE-9C75-4CFEF564753F}" type="slidenum">
              <a:rPr lang="en-US" smtClean="0"/>
              <a:t>‹#›</a:t>
            </a:fld>
            <a:endParaRPr lang="en-US"/>
          </a:p>
        </p:txBody>
      </p:sp>
    </p:spTree>
    <p:extLst>
      <p:ext uri="{BB962C8B-B14F-4D97-AF65-F5344CB8AC3E}">
        <p14:creationId xmlns:p14="http://schemas.microsoft.com/office/powerpoint/2010/main" val="2603494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9E67D-A0B5-AB8A-FFC0-561D35258D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FA81BA-1FE0-CC44-1F30-AF5BC49EAC6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C46867-8607-A7B8-887B-F202CE135B75}"/>
              </a:ext>
            </a:extLst>
          </p:cNvPr>
          <p:cNvSpPr>
            <a:spLocks noGrp="1"/>
          </p:cNvSpPr>
          <p:nvPr>
            <p:ph type="dt" sz="half" idx="10"/>
          </p:nvPr>
        </p:nvSpPr>
        <p:spPr/>
        <p:txBody>
          <a:bodyPr/>
          <a:lstStyle/>
          <a:p>
            <a:fld id="{A82BC9D7-6519-45DC-85AD-A3090699BF8A}" type="datetimeFigureOut">
              <a:rPr lang="en-US" smtClean="0"/>
              <a:t>9/23/2025</a:t>
            </a:fld>
            <a:endParaRPr lang="en-US"/>
          </a:p>
        </p:txBody>
      </p:sp>
      <p:sp>
        <p:nvSpPr>
          <p:cNvPr id="5" name="Footer Placeholder 4">
            <a:extLst>
              <a:ext uri="{FF2B5EF4-FFF2-40B4-BE49-F238E27FC236}">
                <a16:creationId xmlns:a16="http://schemas.microsoft.com/office/drawing/2014/main" id="{98259D55-EE8A-F1C7-A968-72136B4B3A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CC0D6A-CD9B-EA31-F1A9-F53DE50FAB7A}"/>
              </a:ext>
            </a:extLst>
          </p:cNvPr>
          <p:cNvSpPr>
            <a:spLocks noGrp="1"/>
          </p:cNvSpPr>
          <p:nvPr>
            <p:ph type="sldNum" sz="quarter" idx="12"/>
          </p:nvPr>
        </p:nvSpPr>
        <p:spPr/>
        <p:txBody>
          <a:bodyPr/>
          <a:lstStyle/>
          <a:p>
            <a:fld id="{62B97D1C-0C88-41CE-9C75-4CFEF564753F}" type="slidenum">
              <a:rPr lang="en-US" smtClean="0"/>
              <a:t>‹#›</a:t>
            </a:fld>
            <a:endParaRPr lang="en-US"/>
          </a:p>
        </p:txBody>
      </p:sp>
    </p:spTree>
    <p:extLst>
      <p:ext uri="{BB962C8B-B14F-4D97-AF65-F5344CB8AC3E}">
        <p14:creationId xmlns:p14="http://schemas.microsoft.com/office/powerpoint/2010/main" val="372936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F8D85-2159-7CD9-8130-47613D99A5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2674BB-3655-CD75-8801-C71840FF2F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C85B5C-E990-B952-BFE7-050F025351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D1EEDC-6D8D-51A8-AB8A-D226AF6C5A4E}"/>
              </a:ext>
            </a:extLst>
          </p:cNvPr>
          <p:cNvSpPr>
            <a:spLocks noGrp="1"/>
          </p:cNvSpPr>
          <p:nvPr>
            <p:ph type="dt" sz="half" idx="10"/>
          </p:nvPr>
        </p:nvSpPr>
        <p:spPr/>
        <p:txBody>
          <a:bodyPr/>
          <a:lstStyle/>
          <a:p>
            <a:fld id="{A82BC9D7-6519-45DC-85AD-A3090699BF8A}" type="datetimeFigureOut">
              <a:rPr lang="en-US" smtClean="0"/>
              <a:t>9/23/2025</a:t>
            </a:fld>
            <a:endParaRPr lang="en-US"/>
          </a:p>
        </p:txBody>
      </p:sp>
      <p:sp>
        <p:nvSpPr>
          <p:cNvPr id="6" name="Footer Placeholder 5">
            <a:extLst>
              <a:ext uri="{FF2B5EF4-FFF2-40B4-BE49-F238E27FC236}">
                <a16:creationId xmlns:a16="http://schemas.microsoft.com/office/drawing/2014/main" id="{4891C937-0619-0E78-DEC4-FA8E3FFE03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066EF6-CC74-25EE-9E62-4C4807D0325B}"/>
              </a:ext>
            </a:extLst>
          </p:cNvPr>
          <p:cNvSpPr>
            <a:spLocks noGrp="1"/>
          </p:cNvSpPr>
          <p:nvPr>
            <p:ph type="sldNum" sz="quarter" idx="12"/>
          </p:nvPr>
        </p:nvSpPr>
        <p:spPr/>
        <p:txBody>
          <a:bodyPr/>
          <a:lstStyle/>
          <a:p>
            <a:fld id="{62B97D1C-0C88-41CE-9C75-4CFEF564753F}" type="slidenum">
              <a:rPr lang="en-US" smtClean="0"/>
              <a:t>‹#›</a:t>
            </a:fld>
            <a:endParaRPr lang="en-US"/>
          </a:p>
        </p:txBody>
      </p:sp>
    </p:spTree>
    <p:extLst>
      <p:ext uri="{BB962C8B-B14F-4D97-AF65-F5344CB8AC3E}">
        <p14:creationId xmlns:p14="http://schemas.microsoft.com/office/powerpoint/2010/main" val="385754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90BA5-8BD7-A8C8-DC84-ADA31095A34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165F13-A0F3-A9DC-0326-623874071A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5784A7-4FB6-AF59-27F1-D80E09B412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59BE59-ED69-5B21-BDF7-B9A966ED82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7D4D0E2-61AE-8C54-D0D9-FE657E0AD3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641A52C-C81A-9380-AB01-A619509AC37C}"/>
              </a:ext>
            </a:extLst>
          </p:cNvPr>
          <p:cNvSpPr>
            <a:spLocks noGrp="1"/>
          </p:cNvSpPr>
          <p:nvPr>
            <p:ph type="dt" sz="half" idx="10"/>
          </p:nvPr>
        </p:nvSpPr>
        <p:spPr/>
        <p:txBody>
          <a:bodyPr/>
          <a:lstStyle/>
          <a:p>
            <a:fld id="{A82BC9D7-6519-45DC-85AD-A3090699BF8A}" type="datetimeFigureOut">
              <a:rPr lang="en-US" smtClean="0"/>
              <a:t>9/23/2025</a:t>
            </a:fld>
            <a:endParaRPr lang="en-US"/>
          </a:p>
        </p:txBody>
      </p:sp>
      <p:sp>
        <p:nvSpPr>
          <p:cNvPr id="8" name="Footer Placeholder 7">
            <a:extLst>
              <a:ext uri="{FF2B5EF4-FFF2-40B4-BE49-F238E27FC236}">
                <a16:creationId xmlns:a16="http://schemas.microsoft.com/office/drawing/2014/main" id="{DA64FC51-A1D1-C6A4-D18A-DEA729B7B28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91E5AFE-CC4B-E733-9729-F9B4B9CE711F}"/>
              </a:ext>
            </a:extLst>
          </p:cNvPr>
          <p:cNvSpPr>
            <a:spLocks noGrp="1"/>
          </p:cNvSpPr>
          <p:nvPr>
            <p:ph type="sldNum" sz="quarter" idx="12"/>
          </p:nvPr>
        </p:nvSpPr>
        <p:spPr/>
        <p:txBody>
          <a:bodyPr/>
          <a:lstStyle/>
          <a:p>
            <a:fld id="{62B97D1C-0C88-41CE-9C75-4CFEF564753F}" type="slidenum">
              <a:rPr lang="en-US" smtClean="0"/>
              <a:t>‹#›</a:t>
            </a:fld>
            <a:endParaRPr lang="en-US"/>
          </a:p>
        </p:txBody>
      </p:sp>
    </p:spTree>
    <p:extLst>
      <p:ext uri="{BB962C8B-B14F-4D97-AF65-F5344CB8AC3E}">
        <p14:creationId xmlns:p14="http://schemas.microsoft.com/office/powerpoint/2010/main" val="1204752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048C9-9A9A-C6B3-EE87-349EB22E6D4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85A443-1964-6B3E-C26F-21D8403916EE}"/>
              </a:ext>
            </a:extLst>
          </p:cNvPr>
          <p:cNvSpPr>
            <a:spLocks noGrp="1"/>
          </p:cNvSpPr>
          <p:nvPr>
            <p:ph type="dt" sz="half" idx="10"/>
          </p:nvPr>
        </p:nvSpPr>
        <p:spPr/>
        <p:txBody>
          <a:bodyPr/>
          <a:lstStyle/>
          <a:p>
            <a:fld id="{A82BC9D7-6519-45DC-85AD-A3090699BF8A}" type="datetimeFigureOut">
              <a:rPr lang="en-US" smtClean="0"/>
              <a:t>9/23/2025</a:t>
            </a:fld>
            <a:endParaRPr lang="en-US"/>
          </a:p>
        </p:txBody>
      </p:sp>
      <p:sp>
        <p:nvSpPr>
          <p:cNvPr id="4" name="Footer Placeholder 3">
            <a:extLst>
              <a:ext uri="{FF2B5EF4-FFF2-40B4-BE49-F238E27FC236}">
                <a16:creationId xmlns:a16="http://schemas.microsoft.com/office/drawing/2014/main" id="{44095D14-CB86-06DD-D5B2-2853BFA941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61B77CE-3BDE-49DB-7140-FC8E807D5CC6}"/>
              </a:ext>
            </a:extLst>
          </p:cNvPr>
          <p:cNvSpPr>
            <a:spLocks noGrp="1"/>
          </p:cNvSpPr>
          <p:nvPr>
            <p:ph type="sldNum" sz="quarter" idx="12"/>
          </p:nvPr>
        </p:nvSpPr>
        <p:spPr/>
        <p:txBody>
          <a:bodyPr/>
          <a:lstStyle/>
          <a:p>
            <a:fld id="{62B97D1C-0C88-41CE-9C75-4CFEF564753F}" type="slidenum">
              <a:rPr lang="en-US" smtClean="0"/>
              <a:t>‹#›</a:t>
            </a:fld>
            <a:endParaRPr lang="en-US"/>
          </a:p>
        </p:txBody>
      </p:sp>
    </p:spTree>
    <p:extLst>
      <p:ext uri="{BB962C8B-B14F-4D97-AF65-F5344CB8AC3E}">
        <p14:creationId xmlns:p14="http://schemas.microsoft.com/office/powerpoint/2010/main" val="2765603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794313-5159-77EB-BDED-D7F2DC213AD5}"/>
              </a:ext>
            </a:extLst>
          </p:cNvPr>
          <p:cNvSpPr>
            <a:spLocks noGrp="1"/>
          </p:cNvSpPr>
          <p:nvPr>
            <p:ph type="dt" sz="half" idx="10"/>
          </p:nvPr>
        </p:nvSpPr>
        <p:spPr/>
        <p:txBody>
          <a:bodyPr/>
          <a:lstStyle/>
          <a:p>
            <a:fld id="{A82BC9D7-6519-45DC-85AD-A3090699BF8A}" type="datetimeFigureOut">
              <a:rPr lang="en-US" smtClean="0"/>
              <a:t>9/23/2025</a:t>
            </a:fld>
            <a:endParaRPr lang="en-US"/>
          </a:p>
        </p:txBody>
      </p:sp>
      <p:sp>
        <p:nvSpPr>
          <p:cNvPr id="3" name="Footer Placeholder 2">
            <a:extLst>
              <a:ext uri="{FF2B5EF4-FFF2-40B4-BE49-F238E27FC236}">
                <a16:creationId xmlns:a16="http://schemas.microsoft.com/office/drawing/2014/main" id="{1FCDFE88-03F2-9B75-659B-147BF9A823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99298A-0E57-18B1-ECBB-B54C86A73BF9}"/>
              </a:ext>
            </a:extLst>
          </p:cNvPr>
          <p:cNvSpPr>
            <a:spLocks noGrp="1"/>
          </p:cNvSpPr>
          <p:nvPr>
            <p:ph type="sldNum" sz="quarter" idx="12"/>
          </p:nvPr>
        </p:nvSpPr>
        <p:spPr/>
        <p:txBody>
          <a:bodyPr/>
          <a:lstStyle/>
          <a:p>
            <a:fld id="{62B97D1C-0C88-41CE-9C75-4CFEF564753F}" type="slidenum">
              <a:rPr lang="en-US" smtClean="0"/>
              <a:t>‹#›</a:t>
            </a:fld>
            <a:endParaRPr lang="en-US"/>
          </a:p>
        </p:txBody>
      </p:sp>
    </p:spTree>
    <p:extLst>
      <p:ext uri="{BB962C8B-B14F-4D97-AF65-F5344CB8AC3E}">
        <p14:creationId xmlns:p14="http://schemas.microsoft.com/office/powerpoint/2010/main" val="3471686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BA570-FF3F-F5B6-73FB-9A2F3CC2BA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FE213D-EA01-8417-2692-5A5EF11585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A4D71D-86BA-CBB5-DBA7-19ABD05952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B9C5C5-8296-7BF6-8AE5-96824E039ED3}"/>
              </a:ext>
            </a:extLst>
          </p:cNvPr>
          <p:cNvSpPr>
            <a:spLocks noGrp="1"/>
          </p:cNvSpPr>
          <p:nvPr>
            <p:ph type="dt" sz="half" idx="10"/>
          </p:nvPr>
        </p:nvSpPr>
        <p:spPr/>
        <p:txBody>
          <a:bodyPr/>
          <a:lstStyle/>
          <a:p>
            <a:fld id="{A82BC9D7-6519-45DC-85AD-A3090699BF8A}" type="datetimeFigureOut">
              <a:rPr lang="en-US" smtClean="0"/>
              <a:t>9/23/2025</a:t>
            </a:fld>
            <a:endParaRPr lang="en-US"/>
          </a:p>
        </p:txBody>
      </p:sp>
      <p:sp>
        <p:nvSpPr>
          <p:cNvPr id="6" name="Footer Placeholder 5">
            <a:extLst>
              <a:ext uri="{FF2B5EF4-FFF2-40B4-BE49-F238E27FC236}">
                <a16:creationId xmlns:a16="http://schemas.microsoft.com/office/drawing/2014/main" id="{42553A7D-A80E-11D9-726D-47D8301808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42BF8B-6D4C-521A-1FC5-823F75C72865}"/>
              </a:ext>
            </a:extLst>
          </p:cNvPr>
          <p:cNvSpPr>
            <a:spLocks noGrp="1"/>
          </p:cNvSpPr>
          <p:nvPr>
            <p:ph type="sldNum" sz="quarter" idx="12"/>
          </p:nvPr>
        </p:nvSpPr>
        <p:spPr/>
        <p:txBody>
          <a:bodyPr/>
          <a:lstStyle/>
          <a:p>
            <a:fld id="{62B97D1C-0C88-41CE-9C75-4CFEF564753F}" type="slidenum">
              <a:rPr lang="en-US" smtClean="0"/>
              <a:t>‹#›</a:t>
            </a:fld>
            <a:endParaRPr lang="en-US"/>
          </a:p>
        </p:txBody>
      </p:sp>
    </p:spTree>
    <p:extLst>
      <p:ext uri="{BB962C8B-B14F-4D97-AF65-F5344CB8AC3E}">
        <p14:creationId xmlns:p14="http://schemas.microsoft.com/office/powerpoint/2010/main" val="3627671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A9976-1515-57A0-E602-A9D2047C3A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6335D96-A715-DC91-53B2-9B97A7AF88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94B696-541B-60CB-8AFA-B355E8389C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332CB0-8809-3B39-25C7-582BCF87B998}"/>
              </a:ext>
            </a:extLst>
          </p:cNvPr>
          <p:cNvSpPr>
            <a:spLocks noGrp="1"/>
          </p:cNvSpPr>
          <p:nvPr>
            <p:ph type="dt" sz="half" idx="10"/>
          </p:nvPr>
        </p:nvSpPr>
        <p:spPr/>
        <p:txBody>
          <a:bodyPr/>
          <a:lstStyle/>
          <a:p>
            <a:fld id="{A82BC9D7-6519-45DC-85AD-A3090699BF8A}" type="datetimeFigureOut">
              <a:rPr lang="en-US" smtClean="0"/>
              <a:t>9/23/2025</a:t>
            </a:fld>
            <a:endParaRPr lang="en-US"/>
          </a:p>
        </p:txBody>
      </p:sp>
      <p:sp>
        <p:nvSpPr>
          <p:cNvPr id="6" name="Footer Placeholder 5">
            <a:extLst>
              <a:ext uri="{FF2B5EF4-FFF2-40B4-BE49-F238E27FC236}">
                <a16:creationId xmlns:a16="http://schemas.microsoft.com/office/drawing/2014/main" id="{DEBC00B5-E68B-B143-6F29-38D5ABEF1A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FE377B-3BBE-772B-4E65-AB91DC512A9D}"/>
              </a:ext>
            </a:extLst>
          </p:cNvPr>
          <p:cNvSpPr>
            <a:spLocks noGrp="1"/>
          </p:cNvSpPr>
          <p:nvPr>
            <p:ph type="sldNum" sz="quarter" idx="12"/>
          </p:nvPr>
        </p:nvSpPr>
        <p:spPr/>
        <p:txBody>
          <a:bodyPr/>
          <a:lstStyle/>
          <a:p>
            <a:fld id="{62B97D1C-0C88-41CE-9C75-4CFEF564753F}" type="slidenum">
              <a:rPr lang="en-US" smtClean="0"/>
              <a:t>‹#›</a:t>
            </a:fld>
            <a:endParaRPr lang="en-US"/>
          </a:p>
        </p:txBody>
      </p:sp>
    </p:spTree>
    <p:extLst>
      <p:ext uri="{BB962C8B-B14F-4D97-AF65-F5344CB8AC3E}">
        <p14:creationId xmlns:p14="http://schemas.microsoft.com/office/powerpoint/2010/main" val="870390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64BECC-8DE1-D42D-71CA-76C1CBBA64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9FBF9D-0BD2-8BF4-C2DE-0BCA1382B4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DA36FA-94DC-31E2-C44F-0BC4D643D8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82BC9D7-6519-45DC-85AD-A3090699BF8A}" type="datetimeFigureOut">
              <a:rPr lang="en-US" smtClean="0"/>
              <a:t>9/23/2025</a:t>
            </a:fld>
            <a:endParaRPr lang="en-US"/>
          </a:p>
        </p:txBody>
      </p:sp>
      <p:sp>
        <p:nvSpPr>
          <p:cNvPr id="5" name="Footer Placeholder 4">
            <a:extLst>
              <a:ext uri="{FF2B5EF4-FFF2-40B4-BE49-F238E27FC236}">
                <a16:creationId xmlns:a16="http://schemas.microsoft.com/office/drawing/2014/main" id="{CDEA8C94-395B-9273-8A6C-759E6E749A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22E3197-881A-C694-C620-3F1266BBE0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2B97D1C-0C88-41CE-9C75-4CFEF564753F}" type="slidenum">
              <a:rPr lang="en-US" smtClean="0"/>
              <a:t>‹#›</a:t>
            </a:fld>
            <a:endParaRPr lang="en-US"/>
          </a:p>
        </p:txBody>
      </p:sp>
    </p:spTree>
    <p:extLst>
      <p:ext uri="{BB962C8B-B14F-4D97-AF65-F5344CB8AC3E}">
        <p14:creationId xmlns:p14="http://schemas.microsoft.com/office/powerpoint/2010/main" val="3725710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2" Type="http://schemas.openxmlformats.org/officeDocument/2006/relationships/hyperlink" Target="https://www.health.ny.gov/health_care/medicaid/redesign/mrt90/mltc_policy/16-06.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EDBCDA6-2E28-56CC-1648-C75310E01A24}"/>
              </a:ext>
            </a:extLst>
          </p:cNvPr>
          <p:cNvSpPr>
            <a:spLocks noGrp="1"/>
          </p:cNvSpPr>
          <p:nvPr>
            <p:ph type="ctrTitle"/>
          </p:nvPr>
        </p:nvSpPr>
        <p:spPr>
          <a:xfrm>
            <a:off x="1386865" y="818984"/>
            <a:ext cx="6596245" cy="3268520"/>
          </a:xfrm>
        </p:spPr>
        <p:txBody>
          <a:bodyPr>
            <a:normAutofit/>
          </a:bodyPr>
          <a:lstStyle/>
          <a:p>
            <a:pPr algn="r"/>
            <a:r>
              <a:rPr lang="en-US" sz="4800">
                <a:solidFill>
                  <a:srgbClr val="FFFFFF"/>
                </a:solidFill>
              </a:rPr>
              <a:t>Disability Rights New York</a:t>
            </a:r>
          </a:p>
        </p:txBody>
      </p:sp>
      <p:sp>
        <p:nvSpPr>
          <p:cNvPr id="40" name="Rectangle 39">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982C18ED-2F75-2695-1BC4-2E4B54737066}"/>
              </a:ext>
            </a:extLst>
          </p:cNvPr>
          <p:cNvSpPr>
            <a:spLocks noGrp="1"/>
          </p:cNvSpPr>
          <p:nvPr>
            <p:ph type="subTitle" idx="1"/>
          </p:nvPr>
        </p:nvSpPr>
        <p:spPr>
          <a:xfrm>
            <a:off x="1931874" y="4797188"/>
            <a:ext cx="6051236" cy="1241828"/>
          </a:xfrm>
        </p:spPr>
        <p:txBody>
          <a:bodyPr>
            <a:normAutofit/>
          </a:bodyPr>
          <a:lstStyle/>
          <a:p>
            <a:pPr algn="r"/>
            <a:r>
              <a:rPr lang="en-US">
                <a:solidFill>
                  <a:srgbClr val="FFFFFF"/>
                </a:solidFill>
              </a:rPr>
              <a:t>New York State’s Designated Protection and Advocacy System </a:t>
            </a:r>
          </a:p>
        </p:txBody>
      </p:sp>
      <p:sp>
        <p:nvSpPr>
          <p:cNvPr id="42" name="Rectangle 41">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1667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7A2DEE0A-B2B2-3578-7B3F-7C5D96042F2D}"/>
              </a:ext>
            </a:extLst>
          </p:cNvPr>
          <p:cNvSpPr>
            <a:spLocks noGrp="1"/>
          </p:cNvSpPr>
          <p:nvPr>
            <p:ph type="title"/>
          </p:nvPr>
        </p:nvSpPr>
        <p:spPr>
          <a:xfrm>
            <a:off x="838200" y="643467"/>
            <a:ext cx="2951205" cy="5571066"/>
          </a:xfrm>
        </p:spPr>
        <p:txBody>
          <a:bodyPr>
            <a:normAutofit/>
          </a:bodyPr>
          <a:lstStyle/>
          <a:p>
            <a:r>
              <a:rPr lang="en-US">
                <a:solidFill>
                  <a:srgbClr val="FFFFFF"/>
                </a:solidFill>
              </a:rPr>
              <a:t>Eligibility for Personal Care Services</a:t>
            </a:r>
            <a:br>
              <a:rPr lang="en-US">
                <a:solidFill>
                  <a:srgbClr val="FFFFFF"/>
                </a:solidFill>
              </a:rPr>
            </a:br>
            <a:r>
              <a:rPr lang="en-US">
                <a:solidFill>
                  <a:srgbClr val="FFFFFF"/>
                </a:solidFill>
              </a:rPr>
              <a:t>Part 2</a:t>
            </a:r>
          </a:p>
        </p:txBody>
      </p:sp>
      <p:graphicFrame>
        <p:nvGraphicFramePr>
          <p:cNvPr id="7" name="Content Placeholder 4">
            <a:extLst>
              <a:ext uri="{FF2B5EF4-FFF2-40B4-BE49-F238E27FC236}">
                <a16:creationId xmlns:a16="http://schemas.microsoft.com/office/drawing/2014/main" id="{A30B0119-DF9E-8F08-6AA0-094F026FB53C}"/>
              </a:ext>
            </a:extLst>
          </p:cNvPr>
          <p:cNvGraphicFramePr>
            <a:graphicFrameLocks noGrp="1"/>
          </p:cNvGraphicFramePr>
          <p:nvPr>
            <p:ph idx="1"/>
            <p:extLst>
              <p:ext uri="{D42A27DB-BD31-4B8C-83A1-F6EECF244321}">
                <p14:modId xmlns:p14="http://schemas.microsoft.com/office/powerpoint/2010/main" val="1935706269"/>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8468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BB7BAF05-653F-425A-58E5-AFFB3ABBA40B}"/>
              </a:ext>
            </a:extLst>
          </p:cNvPr>
          <p:cNvSpPr>
            <a:spLocks noGrp="1"/>
          </p:cNvSpPr>
          <p:nvPr>
            <p:ph type="title"/>
          </p:nvPr>
        </p:nvSpPr>
        <p:spPr>
          <a:xfrm>
            <a:off x="838200" y="643467"/>
            <a:ext cx="2951205" cy="5571066"/>
          </a:xfrm>
        </p:spPr>
        <p:txBody>
          <a:bodyPr>
            <a:normAutofit/>
          </a:bodyPr>
          <a:lstStyle/>
          <a:p>
            <a:r>
              <a:rPr lang="en-US">
                <a:solidFill>
                  <a:srgbClr val="FFFFFF"/>
                </a:solidFill>
              </a:rPr>
              <a:t>Consumer Directed Personal Assistant Program (CDPAP) </a:t>
            </a:r>
          </a:p>
        </p:txBody>
      </p:sp>
      <p:graphicFrame>
        <p:nvGraphicFramePr>
          <p:cNvPr id="5" name="Content Placeholder 2">
            <a:extLst>
              <a:ext uri="{FF2B5EF4-FFF2-40B4-BE49-F238E27FC236}">
                <a16:creationId xmlns:a16="http://schemas.microsoft.com/office/drawing/2014/main" id="{4D1C7F26-BD29-55F7-C470-10811A8850A1}"/>
              </a:ext>
            </a:extLst>
          </p:cNvPr>
          <p:cNvGraphicFramePr>
            <a:graphicFrameLocks noGrp="1"/>
          </p:cNvGraphicFramePr>
          <p:nvPr>
            <p:ph idx="1"/>
            <p:extLst>
              <p:ext uri="{D42A27DB-BD31-4B8C-83A1-F6EECF244321}">
                <p14:modId xmlns:p14="http://schemas.microsoft.com/office/powerpoint/2010/main" val="3227460130"/>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8112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8DED6BC-9A3E-48D4-AD7C-A56D63F54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6B6E033A-DB2E-49B8-B600-B38E0C280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3235" y="1371600"/>
            <a:ext cx="4529312" cy="3589977"/>
          </a:xfrm>
          <a:custGeom>
            <a:avLst/>
            <a:gdLst>
              <a:gd name="connsiteX0" fmla="*/ 5462602 w 5470628"/>
              <a:gd name="connsiteY0" fmla="*/ 1413608 h 3193741"/>
              <a:gd name="connsiteX1" fmla="*/ 5465724 w 5470628"/>
              <a:gd name="connsiteY1" fmla="*/ 1421881 h 3193741"/>
              <a:gd name="connsiteX2" fmla="*/ 5465025 w 5470628"/>
              <a:gd name="connsiteY2" fmla="*/ 1466556 h 3193741"/>
              <a:gd name="connsiteX3" fmla="*/ 5463208 w 5470628"/>
              <a:gd name="connsiteY3" fmla="*/ 1466226 h 3193741"/>
              <a:gd name="connsiteX4" fmla="*/ 5463242 w 5470628"/>
              <a:gd name="connsiteY4" fmla="*/ 1451866 h 3193741"/>
              <a:gd name="connsiteX5" fmla="*/ 5462894 w 5470628"/>
              <a:gd name="connsiteY5" fmla="*/ 1423194 h 3193741"/>
              <a:gd name="connsiteX6" fmla="*/ 5461417 w 5470628"/>
              <a:gd name="connsiteY6" fmla="*/ 1391849 h 3193741"/>
              <a:gd name="connsiteX7" fmla="*/ 5462246 w 5470628"/>
              <a:gd name="connsiteY7" fmla="*/ 1401944 h 3193741"/>
              <a:gd name="connsiteX8" fmla="*/ 5462602 w 5470628"/>
              <a:gd name="connsiteY8" fmla="*/ 1413608 h 3193741"/>
              <a:gd name="connsiteX9" fmla="*/ 5459078 w 5470628"/>
              <a:gd name="connsiteY9" fmla="*/ 1404268 h 3193741"/>
              <a:gd name="connsiteX10" fmla="*/ 5460137 w 5470628"/>
              <a:gd name="connsiteY10" fmla="*/ 1393780 h 3193741"/>
              <a:gd name="connsiteX11" fmla="*/ 5461417 w 5470628"/>
              <a:gd name="connsiteY11" fmla="*/ 1391849 h 3193741"/>
              <a:gd name="connsiteX12" fmla="*/ 614271 w 5470628"/>
              <a:gd name="connsiteY12" fmla="*/ 1052206 h 3193741"/>
              <a:gd name="connsiteX13" fmla="*/ 611497 w 5470628"/>
              <a:gd name="connsiteY13" fmla="*/ 1055389 h 3193741"/>
              <a:gd name="connsiteX14" fmla="*/ 630277 w 5470628"/>
              <a:gd name="connsiteY14" fmla="*/ 1065215 h 3193741"/>
              <a:gd name="connsiteX15" fmla="*/ 651856 w 5470628"/>
              <a:gd name="connsiteY15" fmla="*/ 1067584 h 3193741"/>
              <a:gd name="connsiteX16" fmla="*/ 614271 w 5470628"/>
              <a:gd name="connsiteY16" fmla="*/ 1052206 h 3193741"/>
              <a:gd name="connsiteX17" fmla="*/ 810628 w 5470628"/>
              <a:gd name="connsiteY17" fmla="*/ 695550 h 3193741"/>
              <a:gd name="connsiteX18" fmla="*/ 1033084 w 5470628"/>
              <a:gd name="connsiteY18" fmla="*/ 791270 h 3193741"/>
              <a:gd name="connsiteX19" fmla="*/ 1036153 w 5470628"/>
              <a:gd name="connsiteY19" fmla="*/ 788050 h 3193741"/>
              <a:gd name="connsiteX20" fmla="*/ 810628 w 5470628"/>
              <a:gd name="connsiteY20" fmla="*/ 695550 h 3193741"/>
              <a:gd name="connsiteX21" fmla="*/ 4850908 w 5470628"/>
              <a:gd name="connsiteY21" fmla="*/ 727 h 3193741"/>
              <a:gd name="connsiteX22" fmla="*/ 4858584 w 5470628"/>
              <a:gd name="connsiteY22" fmla="*/ 13795 h 3193741"/>
              <a:gd name="connsiteX23" fmla="*/ 4843408 w 5470628"/>
              <a:gd name="connsiteY23" fmla="*/ 37224 h 3193741"/>
              <a:gd name="connsiteX24" fmla="*/ 4871062 w 5470628"/>
              <a:gd name="connsiteY24" fmla="*/ 78954 h 3193741"/>
              <a:gd name="connsiteX25" fmla="*/ 4989038 w 5470628"/>
              <a:gd name="connsiteY25" fmla="*/ 66799 h 3193741"/>
              <a:gd name="connsiteX26" fmla="*/ 5002636 w 5470628"/>
              <a:gd name="connsiteY26" fmla="*/ 79388 h 3193741"/>
              <a:gd name="connsiteX27" fmla="*/ 5008332 w 5470628"/>
              <a:gd name="connsiteY27" fmla="*/ 140859 h 3193741"/>
              <a:gd name="connsiteX28" fmla="*/ 5014326 w 5470628"/>
              <a:gd name="connsiteY28" fmla="*/ 155555 h 3193741"/>
              <a:gd name="connsiteX29" fmla="*/ 5030704 w 5470628"/>
              <a:gd name="connsiteY29" fmla="*/ 221190 h 3193741"/>
              <a:gd name="connsiteX30" fmla="*/ 5097262 w 5470628"/>
              <a:gd name="connsiteY30" fmla="*/ 317759 h 3193741"/>
              <a:gd name="connsiteX31" fmla="*/ 5165084 w 5470628"/>
              <a:gd name="connsiteY31" fmla="*/ 373367 h 3193741"/>
              <a:gd name="connsiteX32" fmla="*/ 5174137 w 5470628"/>
              <a:gd name="connsiteY32" fmla="*/ 389353 h 3193741"/>
              <a:gd name="connsiteX33" fmla="*/ 5192507 w 5470628"/>
              <a:gd name="connsiteY33" fmla="*/ 453561 h 3193741"/>
              <a:gd name="connsiteX34" fmla="*/ 5187160 w 5470628"/>
              <a:gd name="connsiteY34" fmla="*/ 467732 h 3193741"/>
              <a:gd name="connsiteX35" fmla="*/ 5160106 w 5470628"/>
              <a:gd name="connsiteY35" fmla="*/ 486904 h 3193741"/>
              <a:gd name="connsiteX36" fmla="*/ 5138948 w 5470628"/>
              <a:gd name="connsiteY36" fmla="*/ 528614 h 3193741"/>
              <a:gd name="connsiteX37" fmla="*/ 5097016 w 5470628"/>
              <a:gd name="connsiteY37" fmla="*/ 589923 h 3193741"/>
              <a:gd name="connsiteX38" fmla="*/ 5075869 w 5470628"/>
              <a:gd name="connsiteY38" fmla="*/ 608381 h 3193741"/>
              <a:gd name="connsiteX39" fmla="*/ 5093172 w 5470628"/>
              <a:gd name="connsiteY39" fmla="*/ 618385 h 3193741"/>
              <a:gd name="connsiteX40" fmla="*/ 5153518 w 5470628"/>
              <a:gd name="connsiteY40" fmla="*/ 687474 h 3193741"/>
              <a:gd name="connsiteX41" fmla="*/ 5074984 w 5470628"/>
              <a:gd name="connsiteY41" fmla="*/ 776941 h 3193741"/>
              <a:gd name="connsiteX42" fmla="*/ 5033348 w 5470628"/>
              <a:gd name="connsiteY42" fmla="*/ 805473 h 3193741"/>
              <a:gd name="connsiteX43" fmla="*/ 5116847 w 5470628"/>
              <a:gd name="connsiteY43" fmla="*/ 803426 h 3193741"/>
              <a:gd name="connsiteX44" fmla="*/ 5147902 w 5470628"/>
              <a:gd name="connsiteY44" fmla="*/ 833118 h 3193741"/>
              <a:gd name="connsiteX45" fmla="*/ 5161665 w 5470628"/>
              <a:gd name="connsiteY45" fmla="*/ 848297 h 3193741"/>
              <a:gd name="connsiteX46" fmla="*/ 5246520 w 5470628"/>
              <a:gd name="connsiteY46" fmla="*/ 942412 h 3193741"/>
              <a:gd name="connsiteX47" fmla="*/ 5235368 w 5470628"/>
              <a:gd name="connsiteY47" fmla="*/ 972946 h 3193741"/>
              <a:gd name="connsiteX48" fmla="*/ 5113739 w 5470628"/>
              <a:gd name="connsiteY48" fmla="*/ 1128845 h 3193741"/>
              <a:gd name="connsiteX49" fmla="*/ 5255034 w 5470628"/>
              <a:gd name="connsiteY49" fmla="*/ 1151117 h 3193741"/>
              <a:gd name="connsiteX50" fmla="*/ 5267513 w 5470628"/>
              <a:gd name="connsiteY50" fmla="*/ 1216275 h 3193741"/>
              <a:gd name="connsiteX51" fmla="*/ 5343113 w 5470628"/>
              <a:gd name="connsiteY51" fmla="*/ 1281854 h 3193741"/>
              <a:gd name="connsiteX52" fmla="*/ 5452014 w 5470628"/>
              <a:gd name="connsiteY52" fmla="*/ 1385543 h 3193741"/>
              <a:gd name="connsiteX53" fmla="*/ 5459078 w 5470628"/>
              <a:gd name="connsiteY53" fmla="*/ 1404268 h 3193741"/>
              <a:gd name="connsiteX54" fmla="*/ 5458838 w 5470628"/>
              <a:gd name="connsiteY54" fmla="*/ 1406644 h 3193741"/>
              <a:gd name="connsiteX55" fmla="*/ 5455752 w 5470628"/>
              <a:gd name="connsiteY55" fmla="*/ 1450751 h 3193741"/>
              <a:gd name="connsiteX56" fmla="*/ 5454594 w 5470628"/>
              <a:gd name="connsiteY56" fmla="*/ 1464662 h 3193741"/>
              <a:gd name="connsiteX57" fmla="*/ 5447215 w 5470628"/>
              <a:gd name="connsiteY57" fmla="*/ 1463321 h 3193741"/>
              <a:gd name="connsiteX58" fmla="*/ 5433934 w 5470628"/>
              <a:gd name="connsiteY58" fmla="*/ 1458428 h 3193741"/>
              <a:gd name="connsiteX59" fmla="*/ 5424276 w 5470628"/>
              <a:gd name="connsiteY59" fmla="*/ 1477014 h 3193741"/>
              <a:gd name="connsiteX60" fmla="*/ 5444628 w 5470628"/>
              <a:gd name="connsiteY60" fmla="*/ 1511562 h 3193741"/>
              <a:gd name="connsiteX61" fmla="*/ 5453752 w 5470628"/>
              <a:gd name="connsiteY61" fmla="*/ 1474786 h 3193741"/>
              <a:gd name="connsiteX62" fmla="*/ 5454594 w 5470628"/>
              <a:gd name="connsiteY62" fmla="*/ 1464662 h 3193741"/>
              <a:gd name="connsiteX63" fmla="*/ 5463208 w 5470628"/>
              <a:gd name="connsiteY63" fmla="*/ 1466226 h 3193741"/>
              <a:gd name="connsiteX64" fmla="*/ 5463164 w 5470628"/>
              <a:gd name="connsiteY64" fmla="*/ 1484226 h 3193741"/>
              <a:gd name="connsiteX65" fmla="*/ 5456160 w 5470628"/>
              <a:gd name="connsiteY65" fmla="*/ 1575885 h 3193741"/>
              <a:gd name="connsiteX66" fmla="*/ 5345636 w 5470628"/>
              <a:gd name="connsiteY66" fmla="*/ 1714543 h 3193741"/>
              <a:gd name="connsiteX67" fmla="*/ 5251319 w 5470628"/>
              <a:gd name="connsiteY67" fmla="*/ 1775792 h 3193741"/>
              <a:gd name="connsiteX68" fmla="*/ 5043512 w 5470628"/>
              <a:gd name="connsiteY68" fmla="*/ 2027305 h 3193741"/>
              <a:gd name="connsiteX69" fmla="*/ 4978144 w 5470628"/>
              <a:gd name="connsiteY69" fmla="*/ 2108535 h 3193741"/>
              <a:gd name="connsiteX70" fmla="*/ 5031476 w 5470628"/>
              <a:gd name="connsiteY70" fmla="*/ 2128173 h 3193741"/>
              <a:gd name="connsiteX71" fmla="*/ 4937389 w 5470628"/>
              <a:gd name="connsiteY71" fmla="*/ 2216441 h 3193741"/>
              <a:gd name="connsiteX72" fmla="*/ 4826122 w 5470628"/>
              <a:gd name="connsiteY72" fmla="*/ 2315331 h 3193741"/>
              <a:gd name="connsiteX73" fmla="*/ 2544647 w 5470628"/>
              <a:gd name="connsiteY73" fmla="*/ 3190975 h 3193741"/>
              <a:gd name="connsiteX74" fmla="*/ 1328257 w 5470628"/>
              <a:gd name="connsiteY74" fmla="*/ 3153006 h 3193741"/>
              <a:gd name="connsiteX75" fmla="*/ 977943 w 5470628"/>
              <a:gd name="connsiteY75" fmla="*/ 3082502 h 3193741"/>
              <a:gd name="connsiteX76" fmla="*/ 854473 w 5470628"/>
              <a:gd name="connsiteY76" fmla="*/ 2994250 h 3193741"/>
              <a:gd name="connsiteX77" fmla="*/ 811593 w 5470628"/>
              <a:gd name="connsiteY77" fmla="*/ 2970498 h 3193741"/>
              <a:gd name="connsiteX78" fmla="*/ 707024 w 5470628"/>
              <a:gd name="connsiteY78" fmla="*/ 2945439 h 3193741"/>
              <a:gd name="connsiteX79" fmla="*/ 523487 w 5470628"/>
              <a:gd name="connsiteY79" fmla="*/ 2886053 h 3193741"/>
              <a:gd name="connsiteX80" fmla="*/ 587884 w 5470628"/>
              <a:gd name="connsiteY80" fmla="*/ 2859746 h 3193741"/>
              <a:gd name="connsiteX81" fmla="*/ 779426 w 5470628"/>
              <a:gd name="connsiteY81" fmla="*/ 2885897 h 3193741"/>
              <a:gd name="connsiteX82" fmla="*/ 917288 w 5470628"/>
              <a:gd name="connsiteY82" fmla="*/ 2882248 h 3193741"/>
              <a:gd name="connsiteX83" fmla="*/ 718684 w 5470628"/>
              <a:gd name="connsiteY83" fmla="*/ 2819941 h 3193741"/>
              <a:gd name="connsiteX84" fmla="*/ 524650 w 5470628"/>
              <a:gd name="connsiteY84" fmla="*/ 2731220 h 3193741"/>
              <a:gd name="connsiteX85" fmla="*/ 670138 w 5470628"/>
              <a:gd name="connsiteY85" fmla="*/ 2735189 h 3193741"/>
              <a:gd name="connsiteX86" fmla="*/ 675382 w 5470628"/>
              <a:gd name="connsiteY86" fmla="*/ 2719369 h 3193741"/>
              <a:gd name="connsiteX87" fmla="*/ 542021 w 5470628"/>
              <a:gd name="connsiteY87" fmla="*/ 2601946 h 3193741"/>
              <a:gd name="connsiteX88" fmla="*/ 476895 w 5470628"/>
              <a:gd name="connsiteY88" fmla="*/ 2555976 h 3193741"/>
              <a:gd name="connsiteX89" fmla="*/ 188751 w 5470628"/>
              <a:gd name="connsiteY89" fmla="*/ 2428830 h 3193741"/>
              <a:gd name="connsiteX90" fmla="*/ 456762 w 5470628"/>
              <a:gd name="connsiteY90" fmla="*/ 2468731 h 3193741"/>
              <a:gd name="connsiteX91" fmla="*/ 174514 w 5470628"/>
              <a:gd name="connsiteY91" fmla="*/ 2345378 h 3193741"/>
              <a:gd name="connsiteX92" fmla="*/ 38827 w 5470628"/>
              <a:gd name="connsiteY92" fmla="*/ 2303685 h 3193741"/>
              <a:gd name="connsiteX93" fmla="*/ 3281 w 5470628"/>
              <a:gd name="connsiteY93" fmla="*/ 2273587 h 3193741"/>
              <a:gd name="connsiteX94" fmla="*/ 61590 w 5470628"/>
              <a:gd name="connsiteY94" fmla="*/ 2259170 h 3193741"/>
              <a:gd name="connsiteX95" fmla="*/ 242291 w 5470628"/>
              <a:gd name="connsiteY95" fmla="*/ 2250569 h 3193741"/>
              <a:gd name="connsiteX96" fmla="*/ 13205 w 5470628"/>
              <a:gd name="connsiteY96" fmla="*/ 2172263 h 3193741"/>
              <a:gd name="connsiteX97" fmla="*/ 180810 w 5470628"/>
              <a:gd name="connsiteY97" fmla="*/ 2168333 h 3193741"/>
              <a:gd name="connsiteX98" fmla="*/ 226020 w 5470628"/>
              <a:gd name="connsiteY98" fmla="*/ 2121100 h 3193741"/>
              <a:gd name="connsiteX99" fmla="*/ 299145 w 5470628"/>
              <a:gd name="connsiteY99" fmla="*/ 2044862 h 3193741"/>
              <a:gd name="connsiteX100" fmla="*/ 350236 w 5470628"/>
              <a:gd name="connsiteY100" fmla="*/ 2001187 h 3193741"/>
              <a:gd name="connsiteX101" fmla="*/ 365223 w 5470628"/>
              <a:gd name="connsiteY101" fmla="*/ 1881218 h 3193741"/>
              <a:gd name="connsiteX102" fmla="*/ 310707 w 5470628"/>
              <a:gd name="connsiteY102" fmla="*/ 1758752 h 3193741"/>
              <a:gd name="connsiteX103" fmla="*/ 181659 w 5470628"/>
              <a:gd name="connsiteY103" fmla="*/ 1709137 h 3193741"/>
              <a:gd name="connsiteX104" fmla="*/ 213063 w 5470628"/>
              <a:gd name="connsiteY104" fmla="*/ 1632021 h 3193741"/>
              <a:gd name="connsiteX105" fmla="*/ 481390 w 5470628"/>
              <a:gd name="connsiteY105" fmla="*/ 1644125 h 3193741"/>
              <a:gd name="connsiteX106" fmla="*/ 68930 w 5470628"/>
              <a:gd name="connsiteY106" fmla="*/ 1457537 h 3193741"/>
              <a:gd name="connsiteX107" fmla="*/ 135138 w 5470628"/>
              <a:gd name="connsiteY107" fmla="*/ 1440976 h 3193741"/>
              <a:gd name="connsiteX108" fmla="*/ 131611 w 5470628"/>
              <a:gd name="connsiteY108" fmla="*/ 1427642 h 3193741"/>
              <a:gd name="connsiteX109" fmla="*/ 130443 w 5470628"/>
              <a:gd name="connsiteY109" fmla="*/ 1343795 h 3193741"/>
              <a:gd name="connsiteX110" fmla="*/ 138930 w 5470628"/>
              <a:gd name="connsiteY110" fmla="*/ 1304094 h 3193741"/>
              <a:gd name="connsiteX111" fmla="*/ 118409 w 5470628"/>
              <a:gd name="connsiteY111" fmla="*/ 1262212 h 3193741"/>
              <a:gd name="connsiteX112" fmla="*/ 421410 w 5470628"/>
              <a:gd name="connsiteY112" fmla="*/ 1304757 h 3193741"/>
              <a:gd name="connsiteX113" fmla="*/ 655702 w 5470628"/>
              <a:gd name="connsiteY113" fmla="*/ 1291801 h 3193741"/>
              <a:gd name="connsiteX114" fmla="*/ 648299 w 5470628"/>
              <a:gd name="connsiteY114" fmla="*/ 1287715 h 3193741"/>
              <a:gd name="connsiteX115" fmla="*/ 531027 w 5470628"/>
              <a:gd name="connsiteY115" fmla="*/ 1193967 h 3193741"/>
              <a:gd name="connsiteX116" fmla="*/ 526433 w 5470628"/>
              <a:gd name="connsiteY116" fmla="*/ 1191913 h 3193741"/>
              <a:gd name="connsiteX117" fmla="*/ 504666 w 5470628"/>
              <a:gd name="connsiteY117" fmla="*/ 1177230 h 3193741"/>
              <a:gd name="connsiteX118" fmla="*/ 482307 w 5470628"/>
              <a:gd name="connsiteY118" fmla="*/ 1162618 h 3193741"/>
              <a:gd name="connsiteX119" fmla="*/ 479029 w 5470628"/>
              <a:gd name="connsiteY119" fmla="*/ 1162540 h 3193741"/>
              <a:gd name="connsiteX120" fmla="*/ 447663 w 5470628"/>
              <a:gd name="connsiteY120" fmla="*/ 1132649 h 3193741"/>
              <a:gd name="connsiteX121" fmla="*/ 438547 w 5470628"/>
              <a:gd name="connsiteY121" fmla="*/ 1110977 h 3193741"/>
              <a:gd name="connsiteX122" fmla="*/ 405343 w 5470628"/>
              <a:gd name="connsiteY122" fmla="*/ 1089612 h 3193741"/>
              <a:gd name="connsiteX123" fmla="*/ 371373 w 5470628"/>
              <a:gd name="connsiteY123" fmla="*/ 1070238 h 3193741"/>
              <a:gd name="connsiteX124" fmla="*/ 290358 w 5470628"/>
              <a:gd name="connsiteY124" fmla="*/ 1059884 h 3193741"/>
              <a:gd name="connsiteX125" fmla="*/ 235140 w 5470628"/>
              <a:gd name="connsiteY125" fmla="*/ 1029322 h 3193741"/>
              <a:gd name="connsiteX126" fmla="*/ 300494 w 5470628"/>
              <a:gd name="connsiteY126" fmla="*/ 1032083 h 3193741"/>
              <a:gd name="connsiteX127" fmla="*/ 239661 w 5470628"/>
              <a:gd name="connsiteY127" fmla="*/ 997457 h 3193741"/>
              <a:gd name="connsiteX128" fmla="*/ 204788 w 5470628"/>
              <a:gd name="connsiteY128" fmla="*/ 959211 h 3193741"/>
              <a:gd name="connsiteX129" fmla="*/ 207583 w 5470628"/>
              <a:gd name="connsiteY129" fmla="*/ 947009 h 3193741"/>
              <a:gd name="connsiteX130" fmla="*/ 223061 w 5470628"/>
              <a:gd name="connsiteY130" fmla="*/ 947033 h 3193741"/>
              <a:gd name="connsiteX131" fmla="*/ 280015 w 5470628"/>
              <a:gd name="connsiteY131" fmla="*/ 972164 h 3193741"/>
              <a:gd name="connsiteX132" fmla="*/ 353948 w 5470628"/>
              <a:gd name="connsiteY132" fmla="*/ 1006865 h 3193741"/>
              <a:gd name="connsiteX133" fmla="*/ 240466 w 5470628"/>
              <a:gd name="connsiteY133" fmla="*/ 939943 h 3193741"/>
              <a:gd name="connsiteX134" fmla="*/ 158812 w 5470628"/>
              <a:gd name="connsiteY134" fmla="*/ 891467 h 3193741"/>
              <a:gd name="connsiteX135" fmla="*/ 139551 w 5470628"/>
              <a:gd name="connsiteY135" fmla="*/ 855364 h 3193741"/>
              <a:gd name="connsiteX136" fmla="*/ 145731 w 5470628"/>
              <a:gd name="connsiteY136" fmla="*/ 844888 h 3193741"/>
              <a:gd name="connsiteX137" fmla="*/ 158154 w 5470628"/>
              <a:gd name="connsiteY137" fmla="*/ 848366 h 3193741"/>
              <a:gd name="connsiteX138" fmla="*/ 169370 w 5470628"/>
              <a:gd name="connsiteY138" fmla="*/ 856260 h 3193741"/>
              <a:gd name="connsiteX139" fmla="*/ 288295 w 5470628"/>
              <a:gd name="connsiteY139" fmla="*/ 915169 h 3193741"/>
              <a:gd name="connsiteX140" fmla="*/ 462694 w 5470628"/>
              <a:gd name="connsiteY140" fmla="*/ 994643 h 3193741"/>
              <a:gd name="connsiteX141" fmla="*/ 531910 w 5470628"/>
              <a:gd name="connsiteY141" fmla="*/ 1006664 h 3193741"/>
              <a:gd name="connsiteX142" fmla="*/ 333940 w 5470628"/>
              <a:gd name="connsiteY142" fmla="*/ 893507 h 3193741"/>
              <a:gd name="connsiteX143" fmla="*/ 181443 w 5470628"/>
              <a:gd name="connsiteY143" fmla="*/ 746608 h 3193741"/>
              <a:gd name="connsiteX144" fmla="*/ 162678 w 5470628"/>
              <a:gd name="connsiteY144" fmla="*/ 737018 h 3193741"/>
              <a:gd name="connsiteX145" fmla="*/ 156307 w 5470628"/>
              <a:gd name="connsiteY145" fmla="*/ 730435 h 3193741"/>
              <a:gd name="connsiteX146" fmla="*/ 117227 w 5470628"/>
              <a:gd name="connsiteY146" fmla="*/ 677515 h 3193741"/>
              <a:gd name="connsiteX147" fmla="*/ 113655 w 5470628"/>
              <a:gd name="connsiteY147" fmla="*/ 663474 h 3193741"/>
              <a:gd name="connsiteX148" fmla="*/ 115226 w 5470628"/>
              <a:gd name="connsiteY148" fmla="*/ 636712 h 3193741"/>
              <a:gd name="connsiteX149" fmla="*/ 105067 w 5470628"/>
              <a:gd name="connsiteY149" fmla="*/ 622046 h 3193741"/>
              <a:gd name="connsiteX150" fmla="*/ 104113 w 5470628"/>
              <a:gd name="connsiteY150" fmla="*/ 611722 h 3193741"/>
              <a:gd name="connsiteX151" fmla="*/ 118895 w 5470628"/>
              <a:gd name="connsiteY151" fmla="*/ 610169 h 3193741"/>
              <a:gd name="connsiteX152" fmla="*/ 163095 w 5470628"/>
              <a:gd name="connsiteY152" fmla="*/ 640642 h 3193741"/>
              <a:gd name="connsiteX153" fmla="*/ 185766 w 5470628"/>
              <a:gd name="connsiteY153" fmla="*/ 641454 h 3193741"/>
              <a:gd name="connsiteX154" fmla="*/ 212892 w 5470628"/>
              <a:gd name="connsiteY154" fmla="*/ 637457 h 3193741"/>
              <a:gd name="connsiteX155" fmla="*/ 223932 w 5470628"/>
              <a:gd name="connsiteY155" fmla="*/ 647271 h 3193741"/>
              <a:gd name="connsiteX156" fmla="*/ 287167 w 5470628"/>
              <a:gd name="connsiteY156" fmla="*/ 691571 h 3193741"/>
              <a:gd name="connsiteX157" fmla="*/ 330380 w 5470628"/>
              <a:gd name="connsiteY157" fmla="*/ 692506 h 3193741"/>
              <a:gd name="connsiteX158" fmla="*/ 296172 w 5470628"/>
              <a:gd name="connsiteY158" fmla="*/ 688108 h 3193741"/>
              <a:gd name="connsiteX159" fmla="*/ 286974 w 5470628"/>
              <a:gd name="connsiteY159" fmla="*/ 674512 h 3193741"/>
              <a:gd name="connsiteX160" fmla="*/ 286166 w 5470628"/>
              <a:gd name="connsiteY160" fmla="*/ 661798 h 3193741"/>
              <a:gd name="connsiteX161" fmla="*/ 236268 w 5470628"/>
              <a:gd name="connsiteY161" fmla="*/ 635338 h 3193741"/>
              <a:gd name="connsiteX162" fmla="*/ 231734 w 5470628"/>
              <a:gd name="connsiteY162" fmla="*/ 634225 h 3193741"/>
              <a:gd name="connsiteX163" fmla="*/ 221253 w 5470628"/>
              <a:gd name="connsiteY163" fmla="*/ 623870 h 3193741"/>
              <a:gd name="connsiteX164" fmla="*/ 237564 w 5470628"/>
              <a:gd name="connsiteY164" fmla="*/ 613590 h 3193741"/>
              <a:gd name="connsiteX165" fmla="*/ 282259 w 5470628"/>
              <a:gd name="connsiteY165" fmla="*/ 619091 h 3193741"/>
              <a:gd name="connsiteX166" fmla="*/ 370630 w 5470628"/>
              <a:gd name="connsiteY166" fmla="*/ 665566 h 3193741"/>
              <a:gd name="connsiteX167" fmla="*/ 498017 w 5470628"/>
              <a:gd name="connsiteY167" fmla="*/ 740532 h 3193741"/>
              <a:gd name="connsiteX168" fmla="*/ 918036 w 5470628"/>
              <a:gd name="connsiteY168" fmla="*/ 924307 h 3193741"/>
              <a:gd name="connsiteX169" fmla="*/ 1079304 w 5470628"/>
              <a:gd name="connsiteY169" fmla="*/ 984494 h 3193741"/>
              <a:gd name="connsiteX170" fmla="*/ 1079935 w 5470628"/>
              <a:gd name="connsiteY170" fmla="*/ 980383 h 3193741"/>
              <a:gd name="connsiteX171" fmla="*/ 1079695 w 5470628"/>
              <a:gd name="connsiteY171" fmla="*/ 976616 h 3193741"/>
              <a:gd name="connsiteX172" fmla="*/ 966178 w 5470628"/>
              <a:gd name="connsiteY172" fmla="*/ 937219 h 3193741"/>
              <a:gd name="connsiteX173" fmla="*/ 720106 w 5470628"/>
              <a:gd name="connsiteY173" fmla="*/ 807112 h 3193741"/>
              <a:gd name="connsiteX174" fmla="*/ 698823 w 5470628"/>
              <a:gd name="connsiteY174" fmla="*/ 804708 h 3193741"/>
              <a:gd name="connsiteX175" fmla="*/ 664513 w 5470628"/>
              <a:gd name="connsiteY175" fmla="*/ 784663 h 3193741"/>
              <a:gd name="connsiteX176" fmla="*/ 660380 w 5470628"/>
              <a:gd name="connsiteY176" fmla="*/ 771165 h 3193741"/>
              <a:gd name="connsiteX177" fmla="*/ 584959 w 5470628"/>
              <a:gd name="connsiteY177" fmla="*/ 722409 h 3193741"/>
              <a:gd name="connsiteX178" fmla="*/ 435649 w 5470628"/>
              <a:gd name="connsiteY178" fmla="*/ 639659 h 3193741"/>
              <a:gd name="connsiteX179" fmla="*/ 404944 w 5470628"/>
              <a:gd name="connsiteY179" fmla="*/ 606128 h 3193741"/>
              <a:gd name="connsiteX180" fmla="*/ 408476 w 5470628"/>
              <a:gd name="connsiteY180" fmla="*/ 591466 h 3193741"/>
              <a:gd name="connsiteX181" fmla="*/ 425225 w 5470628"/>
              <a:gd name="connsiteY181" fmla="*/ 592759 h 3193741"/>
              <a:gd name="connsiteX182" fmla="*/ 487115 w 5470628"/>
              <a:gd name="connsiteY182" fmla="*/ 620614 h 3193741"/>
              <a:gd name="connsiteX183" fmla="*/ 550277 w 5470628"/>
              <a:gd name="connsiteY183" fmla="*/ 649738 h 3193741"/>
              <a:gd name="connsiteX184" fmla="*/ 544421 w 5470628"/>
              <a:gd name="connsiteY184" fmla="*/ 641907 h 3193741"/>
              <a:gd name="connsiteX185" fmla="*/ 431905 w 5470628"/>
              <a:gd name="connsiteY185" fmla="*/ 580799 h 3193741"/>
              <a:gd name="connsiteX186" fmla="*/ 351177 w 5470628"/>
              <a:gd name="connsiteY186" fmla="*/ 528177 h 3193741"/>
              <a:gd name="connsiteX187" fmla="*/ 339749 w 5470628"/>
              <a:gd name="connsiteY187" fmla="*/ 498244 h 3193741"/>
              <a:gd name="connsiteX188" fmla="*/ 346313 w 5470628"/>
              <a:gd name="connsiteY188" fmla="*/ 489145 h 3193741"/>
              <a:gd name="connsiteX189" fmla="*/ 356579 w 5470628"/>
              <a:gd name="connsiteY189" fmla="*/ 491460 h 3193741"/>
              <a:gd name="connsiteX190" fmla="*/ 371505 w 5470628"/>
              <a:gd name="connsiteY190" fmla="*/ 501516 h 3193741"/>
              <a:gd name="connsiteX191" fmla="*/ 476275 w 5470628"/>
              <a:gd name="connsiteY191" fmla="*/ 553122 h 3193741"/>
              <a:gd name="connsiteX192" fmla="*/ 649952 w 5470628"/>
              <a:gd name="connsiteY192" fmla="*/ 635294 h 3193741"/>
              <a:gd name="connsiteX193" fmla="*/ 727161 w 5470628"/>
              <a:gd name="connsiteY193" fmla="*/ 651328 h 3193741"/>
              <a:gd name="connsiteX194" fmla="*/ 722417 w 5470628"/>
              <a:gd name="connsiteY194" fmla="*/ 646921 h 3193741"/>
              <a:gd name="connsiteX195" fmla="*/ 546079 w 5470628"/>
              <a:gd name="connsiteY195" fmla="*/ 546328 h 3193741"/>
              <a:gd name="connsiteX196" fmla="*/ 378182 w 5470628"/>
              <a:gd name="connsiteY196" fmla="*/ 386585 h 3193741"/>
              <a:gd name="connsiteX197" fmla="*/ 370158 w 5470628"/>
              <a:gd name="connsiteY197" fmla="*/ 382100 h 3193741"/>
              <a:gd name="connsiteX198" fmla="*/ 357861 w 5470628"/>
              <a:gd name="connsiteY198" fmla="*/ 371252 h 3193741"/>
              <a:gd name="connsiteX199" fmla="*/ 331313 w 5470628"/>
              <a:gd name="connsiteY199" fmla="*/ 328203 h 3193741"/>
              <a:gd name="connsiteX200" fmla="*/ 319354 w 5470628"/>
              <a:gd name="connsiteY200" fmla="*/ 299282 h 3193741"/>
              <a:gd name="connsiteX201" fmla="*/ 319682 w 5470628"/>
              <a:gd name="connsiteY201" fmla="*/ 285719 h 3193741"/>
              <a:gd name="connsiteX202" fmla="*/ 306391 w 5470628"/>
              <a:gd name="connsiteY202" fmla="*/ 268585 h 3193741"/>
              <a:gd name="connsiteX203" fmla="*/ 303294 w 5470628"/>
              <a:gd name="connsiteY203" fmla="*/ 257334 h 3193741"/>
              <a:gd name="connsiteX204" fmla="*/ 319242 w 5470628"/>
              <a:gd name="connsiteY204" fmla="*/ 255403 h 3193741"/>
              <a:gd name="connsiteX205" fmla="*/ 364093 w 5470628"/>
              <a:gd name="connsiteY205" fmla="*/ 286745 h 3193741"/>
              <a:gd name="connsiteX206" fmla="*/ 385301 w 5470628"/>
              <a:gd name="connsiteY206" fmla="*/ 287973 h 3193741"/>
              <a:gd name="connsiteX207" fmla="*/ 417598 w 5470628"/>
              <a:gd name="connsiteY207" fmla="*/ 285722 h 3193741"/>
              <a:gd name="connsiteX208" fmla="*/ 440155 w 5470628"/>
              <a:gd name="connsiteY208" fmla="*/ 308139 h 3193741"/>
              <a:gd name="connsiteX209" fmla="*/ 534406 w 5470628"/>
              <a:gd name="connsiteY209" fmla="*/ 339430 h 3193741"/>
              <a:gd name="connsiteX210" fmla="*/ 495633 w 5470628"/>
              <a:gd name="connsiteY210" fmla="*/ 333450 h 3193741"/>
              <a:gd name="connsiteX211" fmla="*/ 486289 w 5470628"/>
              <a:gd name="connsiteY211" fmla="*/ 322243 h 3193741"/>
              <a:gd name="connsiteX212" fmla="*/ 484000 w 5470628"/>
              <a:gd name="connsiteY212" fmla="*/ 304964 h 3193741"/>
              <a:gd name="connsiteX213" fmla="*/ 436911 w 5470628"/>
              <a:gd name="connsiteY213" fmla="*/ 280536 h 3193741"/>
              <a:gd name="connsiteX214" fmla="*/ 426865 w 5470628"/>
              <a:gd name="connsiteY214" fmla="*/ 277007 h 3193741"/>
              <a:gd name="connsiteX215" fmla="*/ 420654 w 5470628"/>
              <a:gd name="connsiteY215" fmla="*/ 268269 h 3193741"/>
              <a:gd name="connsiteX216" fmla="*/ 432329 w 5470628"/>
              <a:gd name="connsiteY216" fmla="*/ 259975 h 3193741"/>
              <a:gd name="connsiteX217" fmla="*/ 447672 w 5470628"/>
              <a:gd name="connsiteY217" fmla="*/ 257879 h 3193741"/>
              <a:gd name="connsiteX218" fmla="*/ 502242 w 5470628"/>
              <a:gd name="connsiteY218" fmla="*/ 273572 h 3193741"/>
              <a:gd name="connsiteX219" fmla="*/ 659874 w 5470628"/>
              <a:gd name="connsiteY219" fmla="*/ 365516 h 3193741"/>
              <a:gd name="connsiteX220" fmla="*/ 829177 w 5470628"/>
              <a:gd name="connsiteY220" fmla="*/ 444421 h 3193741"/>
              <a:gd name="connsiteX221" fmla="*/ 1231903 w 5470628"/>
              <a:gd name="connsiteY221" fmla="*/ 613682 h 3193741"/>
              <a:gd name="connsiteX222" fmla="*/ 1911736 w 5470628"/>
              <a:gd name="connsiteY222" fmla="*/ 685084 h 3193741"/>
              <a:gd name="connsiteX223" fmla="*/ 2564313 w 5470628"/>
              <a:gd name="connsiteY223" fmla="*/ 632143 h 3193741"/>
              <a:gd name="connsiteX224" fmla="*/ 2657304 w 5470628"/>
              <a:gd name="connsiteY224" fmla="*/ 624913 h 3193741"/>
              <a:gd name="connsiteX225" fmla="*/ 4235818 w 5470628"/>
              <a:gd name="connsiteY225" fmla="*/ 259339 h 3193741"/>
              <a:gd name="connsiteX226" fmla="*/ 4460331 w 5470628"/>
              <a:gd name="connsiteY226" fmla="*/ 176864 h 3193741"/>
              <a:gd name="connsiteX227" fmla="*/ 4499578 w 5470628"/>
              <a:gd name="connsiteY227" fmla="*/ 186791 h 3193741"/>
              <a:gd name="connsiteX228" fmla="*/ 4514640 w 5470628"/>
              <a:gd name="connsiteY228" fmla="*/ 188841 h 3193741"/>
              <a:gd name="connsiteX229" fmla="*/ 4516523 w 5470628"/>
              <a:gd name="connsiteY229" fmla="*/ 189988 h 3193741"/>
              <a:gd name="connsiteX230" fmla="*/ 4518126 w 5470628"/>
              <a:gd name="connsiteY230" fmla="*/ 189316 h 3193741"/>
              <a:gd name="connsiteX231" fmla="*/ 4514640 w 5470628"/>
              <a:gd name="connsiteY231" fmla="*/ 188841 h 3193741"/>
              <a:gd name="connsiteX232" fmla="*/ 4511569 w 5470628"/>
              <a:gd name="connsiteY232" fmla="*/ 186970 h 3193741"/>
              <a:gd name="connsiteX233" fmla="*/ 4510888 w 5470628"/>
              <a:gd name="connsiteY233" fmla="*/ 180943 h 3193741"/>
              <a:gd name="connsiteX234" fmla="*/ 4531865 w 5470628"/>
              <a:gd name="connsiteY234" fmla="*/ 155151 h 3193741"/>
              <a:gd name="connsiteX235" fmla="*/ 4573441 w 5470628"/>
              <a:gd name="connsiteY235" fmla="*/ 139676 h 3193741"/>
              <a:gd name="connsiteX236" fmla="*/ 4594964 w 5470628"/>
              <a:gd name="connsiteY236" fmla="*/ 145847 h 3193741"/>
              <a:gd name="connsiteX237" fmla="*/ 4623059 w 5470628"/>
              <a:gd name="connsiteY237" fmla="*/ 152410 h 3193741"/>
              <a:gd name="connsiteX238" fmla="*/ 4748356 w 5470628"/>
              <a:gd name="connsiteY238" fmla="*/ 68192 h 3193741"/>
              <a:gd name="connsiteX239" fmla="*/ 4833812 w 5470628"/>
              <a:gd name="connsiteY239" fmla="*/ 8017 h 3193741"/>
              <a:gd name="connsiteX240" fmla="*/ 4850908 w 5470628"/>
              <a:gd name="connsiteY240" fmla="*/ 727 h 319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Lst>
            <a:rect l="l" t="t" r="r" b="b"/>
            <a:pathLst>
              <a:path w="5470628" h="3193741">
                <a:moveTo>
                  <a:pt x="5462602" y="1413608"/>
                </a:moveTo>
                <a:lnTo>
                  <a:pt x="5465724" y="1421881"/>
                </a:lnTo>
                <a:cubicBezTo>
                  <a:pt x="5472118" y="1444281"/>
                  <a:pt x="5472640" y="1461744"/>
                  <a:pt x="5465025" y="1466556"/>
                </a:cubicBezTo>
                <a:lnTo>
                  <a:pt x="5463208" y="1466226"/>
                </a:lnTo>
                <a:lnTo>
                  <a:pt x="5463242" y="1451866"/>
                </a:lnTo>
                <a:cubicBezTo>
                  <a:pt x="5463190" y="1441487"/>
                  <a:pt x="5463068" y="1431722"/>
                  <a:pt x="5462894" y="1423194"/>
                </a:cubicBezTo>
                <a:close/>
                <a:moveTo>
                  <a:pt x="5461417" y="1391849"/>
                </a:moveTo>
                <a:cubicBezTo>
                  <a:pt x="5461710" y="1392940"/>
                  <a:pt x="5461992" y="1396513"/>
                  <a:pt x="5462246" y="1401944"/>
                </a:cubicBezTo>
                <a:lnTo>
                  <a:pt x="5462602" y="1413608"/>
                </a:lnTo>
                <a:lnTo>
                  <a:pt x="5459078" y="1404268"/>
                </a:lnTo>
                <a:lnTo>
                  <a:pt x="5460137" y="1393780"/>
                </a:lnTo>
                <a:cubicBezTo>
                  <a:pt x="5460561" y="1391114"/>
                  <a:pt x="5460982" y="1390270"/>
                  <a:pt x="5461417" y="1391849"/>
                </a:cubicBezTo>
                <a:close/>
                <a:moveTo>
                  <a:pt x="614271" y="1052206"/>
                </a:moveTo>
                <a:cubicBezTo>
                  <a:pt x="613444" y="1053256"/>
                  <a:pt x="612323" y="1054339"/>
                  <a:pt x="611497" y="1055389"/>
                </a:cubicBezTo>
                <a:cubicBezTo>
                  <a:pt x="617673" y="1058912"/>
                  <a:pt x="624115" y="1061928"/>
                  <a:pt x="630277" y="1065215"/>
                </a:cubicBezTo>
                <a:cubicBezTo>
                  <a:pt x="637469" y="1066004"/>
                  <a:pt x="644958" y="1066759"/>
                  <a:pt x="651856" y="1067584"/>
                </a:cubicBezTo>
                <a:cubicBezTo>
                  <a:pt x="639327" y="1062458"/>
                  <a:pt x="626799" y="1057332"/>
                  <a:pt x="614271" y="1052206"/>
                </a:cubicBezTo>
                <a:close/>
                <a:moveTo>
                  <a:pt x="810628" y="695550"/>
                </a:moveTo>
                <a:cubicBezTo>
                  <a:pt x="873537" y="739416"/>
                  <a:pt x="951215" y="767494"/>
                  <a:pt x="1033084" y="791270"/>
                </a:cubicBezTo>
                <a:cubicBezTo>
                  <a:pt x="1034205" y="790184"/>
                  <a:pt x="1035031" y="789136"/>
                  <a:pt x="1036153" y="788050"/>
                </a:cubicBezTo>
                <a:cubicBezTo>
                  <a:pt x="960983" y="757296"/>
                  <a:pt x="885798" y="726306"/>
                  <a:pt x="810628" y="695550"/>
                </a:cubicBezTo>
                <a:close/>
                <a:moveTo>
                  <a:pt x="4850908" y="727"/>
                </a:moveTo>
                <a:cubicBezTo>
                  <a:pt x="4858191" y="2929"/>
                  <a:pt x="4860543" y="7152"/>
                  <a:pt x="4858584" y="13795"/>
                </a:cubicBezTo>
                <a:cubicBezTo>
                  <a:pt x="4855845" y="22194"/>
                  <a:pt x="4850092" y="30008"/>
                  <a:pt x="4843408" y="37224"/>
                </a:cubicBezTo>
                <a:cubicBezTo>
                  <a:pt x="4812232" y="71132"/>
                  <a:pt x="4827067" y="79774"/>
                  <a:pt x="4871062" y="78954"/>
                </a:cubicBezTo>
                <a:cubicBezTo>
                  <a:pt x="4910302" y="78234"/>
                  <a:pt x="4949507" y="72299"/>
                  <a:pt x="4989038" y="66799"/>
                </a:cubicBezTo>
                <a:cubicBezTo>
                  <a:pt x="5008500" y="63967"/>
                  <a:pt x="5009491" y="65509"/>
                  <a:pt x="5002636" y="79388"/>
                </a:cubicBezTo>
                <a:cubicBezTo>
                  <a:pt x="4991594" y="102315"/>
                  <a:pt x="4990844" y="123285"/>
                  <a:pt x="5008332" y="140859"/>
                </a:cubicBezTo>
                <a:cubicBezTo>
                  <a:pt x="5012456" y="144868"/>
                  <a:pt x="5015428" y="149491"/>
                  <a:pt x="5014326" y="155555"/>
                </a:cubicBezTo>
                <a:cubicBezTo>
                  <a:pt x="5009356" y="180357"/>
                  <a:pt x="5019874" y="200674"/>
                  <a:pt x="5030704" y="221190"/>
                </a:cubicBezTo>
                <a:cubicBezTo>
                  <a:pt x="5048958" y="255517"/>
                  <a:pt x="5072099" y="287116"/>
                  <a:pt x="5097262" y="317759"/>
                </a:cubicBezTo>
                <a:cubicBezTo>
                  <a:pt x="5115004" y="339336"/>
                  <a:pt x="5126222" y="365974"/>
                  <a:pt x="5165084" y="373367"/>
                </a:cubicBezTo>
                <a:cubicBezTo>
                  <a:pt x="5174420" y="375083"/>
                  <a:pt x="5177498" y="381353"/>
                  <a:pt x="5174137" y="389353"/>
                </a:cubicBezTo>
                <a:cubicBezTo>
                  <a:pt x="5163026" y="415847"/>
                  <a:pt x="5172067" y="436343"/>
                  <a:pt x="5192507" y="453561"/>
                </a:cubicBezTo>
                <a:cubicBezTo>
                  <a:pt x="5199734" y="459565"/>
                  <a:pt x="5197020" y="463690"/>
                  <a:pt x="5187160" y="467732"/>
                </a:cubicBezTo>
                <a:cubicBezTo>
                  <a:pt x="5175836" y="472188"/>
                  <a:pt x="5167025" y="478711"/>
                  <a:pt x="5160106" y="486904"/>
                </a:cubicBezTo>
                <a:cubicBezTo>
                  <a:pt x="5148744" y="500143"/>
                  <a:pt x="5143396" y="514315"/>
                  <a:pt x="5138948" y="528614"/>
                </a:cubicBezTo>
                <a:cubicBezTo>
                  <a:pt x="5132042" y="551041"/>
                  <a:pt x="5123894" y="572670"/>
                  <a:pt x="5097016" y="589923"/>
                </a:cubicBezTo>
                <a:cubicBezTo>
                  <a:pt x="5089016" y="595163"/>
                  <a:pt x="5082598" y="601872"/>
                  <a:pt x="5075869" y="608381"/>
                </a:cubicBezTo>
                <a:cubicBezTo>
                  <a:pt x="5078016" y="614052"/>
                  <a:pt x="5083322" y="617918"/>
                  <a:pt x="5093172" y="618385"/>
                </a:cubicBezTo>
                <a:cubicBezTo>
                  <a:pt x="5155867" y="621469"/>
                  <a:pt x="5153088" y="652648"/>
                  <a:pt x="5153518" y="687474"/>
                </a:cubicBezTo>
                <a:cubicBezTo>
                  <a:pt x="5154177" y="730575"/>
                  <a:pt x="5118812" y="754787"/>
                  <a:pt x="5074984" y="776941"/>
                </a:cubicBezTo>
                <a:cubicBezTo>
                  <a:pt x="5059986" y="784451"/>
                  <a:pt x="5038116" y="786863"/>
                  <a:pt x="5033348" y="805473"/>
                </a:cubicBezTo>
                <a:cubicBezTo>
                  <a:pt x="5059529" y="819384"/>
                  <a:pt x="5089376" y="802009"/>
                  <a:pt x="5116847" y="803426"/>
                </a:cubicBezTo>
                <a:cubicBezTo>
                  <a:pt x="5139548" y="804709"/>
                  <a:pt x="5176330" y="798120"/>
                  <a:pt x="5147902" y="833118"/>
                </a:cubicBezTo>
                <a:cubicBezTo>
                  <a:pt x="5139626" y="843373"/>
                  <a:pt x="5150382" y="848714"/>
                  <a:pt x="5161665" y="848297"/>
                </a:cubicBezTo>
                <a:cubicBezTo>
                  <a:pt x="5253064" y="844106"/>
                  <a:pt x="5215170" y="912756"/>
                  <a:pt x="5246520" y="942412"/>
                </a:cubicBezTo>
                <a:cubicBezTo>
                  <a:pt x="5255359" y="950358"/>
                  <a:pt x="5247812" y="967405"/>
                  <a:pt x="5235368" y="972946"/>
                </a:cubicBezTo>
                <a:cubicBezTo>
                  <a:pt x="5156387" y="1008610"/>
                  <a:pt x="5149354" y="1071149"/>
                  <a:pt x="5113739" y="1128845"/>
                </a:cubicBezTo>
                <a:cubicBezTo>
                  <a:pt x="5157305" y="1144685"/>
                  <a:pt x="5208388" y="1143005"/>
                  <a:pt x="5255034" y="1151117"/>
                </a:cubicBezTo>
                <a:cubicBezTo>
                  <a:pt x="5303482" y="1159484"/>
                  <a:pt x="5304156" y="1170079"/>
                  <a:pt x="5267513" y="1216275"/>
                </a:cubicBezTo>
                <a:cubicBezTo>
                  <a:pt x="5370269" y="1212844"/>
                  <a:pt x="5370269" y="1212844"/>
                  <a:pt x="5343113" y="1281854"/>
                </a:cubicBezTo>
                <a:cubicBezTo>
                  <a:pt x="5386272" y="1279593"/>
                  <a:pt x="5428618" y="1334726"/>
                  <a:pt x="5452014" y="1385543"/>
                </a:cubicBezTo>
                <a:lnTo>
                  <a:pt x="5459078" y="1404268"/>
                </a:lnTo>
                <a:lnTo>
                  <a:pt x="5458838" y="1406644"/>
                </a:lnTo>
                <a:cubicBezTo>
                  <a:pt x="5457942" y="1418063"/>
                  <a:pt x="5456960" y="1434367"/>
                  <a:pt x="5455752" y="1450751"/>
                </a:cubicBezTo>
                <a:lnTo>
                  <a:pt x="5454594" y="1464662"/>
                </a:lnTo>
                <a:lnTo>
                  <a:pt x="5447215" y="1463321"/>
                </a:lnTo>
                <a:cubicBezTo>
                  <a:pt x="5441256" y="1459714"/>
                  <a:pt x="5437002" y="1458345"/>
                  <a:pt x="5433934" y="1458428"/>
                </a:cubicBezTo>
                <a:cubicBezTo>
                  <a:pt x="5424728" y="1458676"/>
                  <a:pt x="5426188" y="1471978"/>
                  <a:pt x="5424276" y="1477014"/>
                </a:cubicBezTo>
                <a:cubicBezTo>
                  <a:pt x="5417851" y="1492977"/>
                  <a:pt x="5433852" y="1501241"/>
                  <a:pt x="5444628" y="1511562"/>
                </a:cubicBezTo>
                <a:cubicBezTo>
                  <a:pt x="5448663" y="1515344"/>
                  <a:pt x="5451544" y="1497678"/>
                  <a:pt x="5453752" y="1474786"/>
                </a:cubicBezTo>
                <a:lnTo>
                  <a:pt x="5454594" y="1464662"/>
                </a:lnTo>
                <a:lnTo>
                  <a:pt x="5463208" y="1466226"/>
                </a:lnTo>
                <a:lnTo>
                  <a:pt x="5463164" y="1484226"/>
                </a:lnTo>
                <a:cubicBezTo>
                  <a:pt x="5462722" y="1528173"/>
                  <a:pt x="5460824" y="1571999"/>
                  <a:pt x="5456160" y="1575885"/>
                </a:cubicBezTo>
                <a:cubicBezTo>
                  <a:pt x="5406708" y="1617226"/>
                  <a:pt x="5442751" y="1692579"/>
                  <a:pt x="5345636" y="1714543"/>
                </a:cubicBezTo>
                <a:cubicBezTo>
                  <a:pt x="5301930" y="1724583"/>
                  <a:pt x="5282493" y="1755882"/>
                  <a:pt x="5251319" y="1775792"/>
                </a:cubicBezTo>
                <a:cubicBezTo>
                  <a:pt x="5142610" y="1844714"/>
                  <a:pt x="5072132" y="1925140"/>
                  <a:pt x="5043512" y="2027305"/>
                </a:cubicBezTo>
                <a:cubicBezTo>
                  <a:pt x="5035488" y="2055562"/>
                  <a:pt x="5000258" y="2081893"/>
                  <a:pt x="4978144" y="2108535"/>
                </a:cubicBezTo>
                <a:cubicBezTo>
                  <a:pt x="4990785" y="2124798"/>
                  <a:pt x="5050411" y="2079615"/>
                  <a:pt x="5031476" y="2128173"/>
                </a:cubicBezTo>
                <a:cubicBezTo>
                  <a:pt x="5017138" y="2164787"/>
                  <a:pt x="4975973" y="2191363"/>
                  <a:pt x="4937389" y="2216441"/>
                </a:cubicBezTo>
                <a:cubicBezTo>
                  <a:pt x="4893079" y="2245058"/>
                  <a:pt x="4843760" y="2269776"/>
                  <a:pt x="4826122" y="2315331"/>
                </a:cubicBezTo>
                <a:cubicBezTo>
                  <a:pt x="4822276" y="2325050"/>
                  <a:pt x="3896510" y="3112888"/>
                  <a:pt x="2544647" y="3190975"/>
                </a:cubicBezTo>
                <a:cubicBezTo>
                  <a:pt x="2323734" y="3203734"/>
                  <a:pt x="1445947" y="3169121"/>
                  <a:pt x="1328257" y="3153006"/>
                </a:cubicBezTo>
                <a:cubicBezTo>
                  <a:pt x="1207258" y="3136344"/>
                  <a:pt x="1101756" y="3091943"/>
                  <a:pt x="977943" y="3082502"/>
                </a:cubicBezTo>
                <a:cubicBezTo>
                  <a:pt x="912454" y="3077622"/>
                  <a:pt x="848655" y="3061861"/>
                  <a:pt x="854473" y="2994250"/>
                </a:cubicBezTo>
                <a:cubicBezTo>
                  <a:pt x="856228" y="2975057"/>
                  <a:pt x="838125" y="2961827"/>
                  <a:pt x="811593" y="2970498"/>
                </a:cubicBezTo>
                <a:cubicBezTo>
                  <a:pt x="761454" y="2987010"/>
                  <a:pt x="736680" y="2962489"/>
                  <a:pt x="707024" y="2945439"/>
                </a:cubicBezTo>
                <a:cubicBezTo>
                  <a:pt x="654509" y="2915262"/>
                  <a:pt x="603913" y="2882480"/>
                  <a:pt x="523487" y="2886053"/>
                </a:cubicBezTo>
                <a:cubicBezTo>
                  <a:pt x="537017" y="2855468"/>
                  <a:pt x="563587" y="2856758"/>
                  <a:pt x="587884" y="2859746"/>
                </a:cubicBezTo>
                <a:cubicBezTo>
                  <a:pt x="652090" y="2867866"/>
                  <a:pt x="715235" y="2878012"/>
                  <a:pt x="779426" y="2885897"/>
                </a:cubicBezTo>
                <a:cubicBezTo>
                  <a:pt x="821123" y="2891048"/>
                  <a:pt x="863074" y="2900202"/>
                  <a:pt x="917288" y="2882248"/>
                </a:cubicBezTo>
                <a:cubicBezTo>
                  <a:pt x="866364" y="2830288"/>
                  <a:pt x="785092" y="2829930"/>
                  <a:pt x="718684" y="2819941"/>
                </a:cubicBezTo>
                <a:cubicBezTo>
                  <a:pt x="635747" y="2807447"/>
                  <a:pt x="584925" y="2771133"/>
                  <a:pt x="524650" y="2731220"/>
                </a:cubicBezTo>
                <a:cubicBezTo>
                  <a:pt x="584180" y="2712621"/>
                  <a:pt x="623299" y="2742760"/>
                  <a:pt x="670138" y="2735189"/>
                </a:cubicBezTo>
                <a:cubicBezTo>
                  <a:pt x="672406" y="2728745"/>
                  <a:pt x="675988" y="2719532"/>
                  <a:pt x="675382" y="2719369"/>
                </a:cubicBezTo>
                <a:cubicBezTo>
                  <a:pt x="596666" y="2703042"/>
                  <a:pt x="557844" y="2658869"/>
                  <a:pt x="542021" y="2601946"/>
                </a:cubicBezTo>
                <a:cubicBezTo>
                  <a:pt x="533902" y="2572560"/>
                  <a:pt x="505246" y="2566541"/>
                  <a:pt x="476895" y="2555976"/>
                </a:cubicBezTo>
                <a:cubicBezTo>
                  <a:pt x="377189" y="2518466"/>
                  <a:pt x="272496" y="2486779"/>
                  <a:pt x="188751" y="2428830"/>
                </a:cubicBezTo>
                <a:cubicBezTo>
                  <a:pt x="280875" y="2426687"/>
                  <a:pt x="357216" y="2461808"/>
                  <a:pt x="456762" y="2468731"/>
                </a:cubicBezTo>
                <a:cubicBezTo>
                  <a:pt x="373794" y="2404281"/>
                  <a:pt x="269816" y="2379152"/>
                  <a:pt x="174514" y="2345378"/>
                </a:cubicBezTo>
                <a:cubicBezTo>
                  <a:pt x="130977" y="2330009"/>
                  <a:pt x="90329" y="2308598"/>
                  <a:pt x="38827" y="2303685"/>
                </a:cubicBezTo>
                <a:cubicBezTo>
                  <a:pt x="20556" y="2301864"/>
                  <a:pt x="-10092" y="2297272"/>
                  <a:pt x="3281" y="2273587"/>
                </a:cubicBezTo>
                <a:cubicBezTo>
                  <a:pt x="14533" y="2253956"/>
                  <a:pt x="39095" y="2256437"/>
                  <a:pt x="61590" y="2259170"/>
                </a:cubicBezTo>
                <a:cubicBezTo>
                  <a:pt x="115591" y="2265916"/>
                  <a:pt x="170539" y="2259497"/>
                  <a:pt x="242291" y="2250569"/>
                </a:cubicBezTo>
                <a:cubicBezTo>
                  <a:pt x="178223" y="2197829"/>
                  <a:pt x="68904" y="2229102"/>
                  <a:pt x="13205" y="2172263"/>
                </a:cubicBezTo>
                <a:cubicBezTo>
                  <a:pt x="77196" y="2153598"/>
                  <a:pt x="128251" y="2170191"/>
                  <a:pt x="180810" y="2168333"/>
                </a:cubicBezTo>
                <a:cubicBezTo>
                  <a:pt x="228319" y="2166612"/>
                  <a:pt x="239444" y="2154350"/>
                  <a:pt x="226020" y="2121100"/>
                </a:cubicBezTo>
                <a:cubicBezTo>
                  <a:pt x="205165" y="2069293"/>
                  <a:pt x="229388" y="2038364"/>
                  <a:pt x="299145" y="2044862"/>
                </a:cubicBezTo>
                <a:cubicBezTo>
                  <a:pt x="363822" y="2051027"/>
                  <a:pt x="369032" y="2029991"/>
                  <a:pt x="350236" y="2001187"/>
                </a:cubicBezTo>
                <a:cubicBezTo>
                  <a:pt x="322862" y="1959187"/>
                  <a:pt x="348423" y="1921214"/>
                  <a:pt x="365223" y="1881218"/>
                </a:cubicBezTo>
                <a:cubicBezTo>
                  <a:pt x="390527" y="1820499"/>
                  <a:pt x="376326" y="1793748"/>
                  <a:pt x="310707" y="1758752"/>
                </a:cubicBezTo>
                <a:cubicBezTo>
                  <a:pt x="273754" y="1739265"/>
                  <a:pt x="234367" y="1723631"/>
                  <a:pt x="181659" y="1709137"/>
                </a:cubicBezTo>
                <a:cubicBezTo>
                  <a:pt x="299387" y="1683727"/>
                  <a:pt x="172918" y="1660608"/>
                  <a:pt x="213063" y="1632021"/>
                </a:cubicBezTo>
                <a:cubicBezTo>
                  <a:pt x="296030" y="1612244"/>
                  <a:pt x="369047" y="1679323"/>
                  <a:pt x="481390" y="1644125"/>
                </a:cubicBezTo>
                <a:cubicBezTo>
                  <a:pt x="336659" y="1595935"/>
                  <a:pt x="176348" y="1532074"/>
                  <a:pt x="68930" y="1457537"/>
                </a:cubicBezTo>
                <a:cubicBezTo>
                  <a:pt x="91299" y="1434897"/>
                  <a:pt x="115799" y="1450436"/>
                  <a:pt x="135138" y="1440976"/>
                </a:cubicBezTo>
                <a:cubicBezTo>
                  <a:pt x="133952" y="1436374"/>
                  <a:pt x="135290" y="1429332"/>
                  <a:pt x="131611" y="1427642"/>
                </a:cubicBezTo>
                <a:cubicBezTo>
                  <a:pt x="52402" y="1389548"/>
                  <a:pt x="51441" y="1388478"/>
                  <a:pt x="130443" y="1343795"/>
                </a:cubicBezTo>
                <a:cubicBezTo>
                  <a:pt x="158017" y="1328118"/>
                  <a:pt x="154966" y="1317573"/>
                  <a:pt x="138930" y="1304094"/>
                </a:cubicBezTo>
                <a:cubicBezTo>
                  <a:pt x="127608" y="1294551"/>
                  <a:pt x="113720" y="1286742"/>
                  <a:pt x="118409" y="1262212"/>
                </a:cubicBezTo>
                <a:cubicBezTo>
                  <a:pt x="164937" y="1287183"/>
                  <a:pt x="383505" y="1312432"/>
                  <a:pt x="421410" y="1304757"/>
                </a:cubicBezTo>
                <a:cubicBezTo>
                  <a:pt x="464009" y="1296037"/>
                  <a:pt x="610877" y="1288926"/>
                  <a:pt x="655702" y="1291801"/>
                </a:cubicBezTo>
                <a:cubicBezTo>
                  <a:pt x="653235" y="1290438"/>
                  <a:pt x="650767" y="1289077"/>
                  <a:pt x="648299" y="1287715"/>
                </a:cubicBezTo>
                <a:cubicBezTo>
                  <a:pt x="603999" y="1260339"/>
                  <a:pt x="559107" y="1233035"/>
                  <a:pt x="531027" y="1193967"/>
                </a:cubicBezTo>
                <a:cubicBezTo>
                  <a:pt x="529741" y="1192462"/>
                  <a:pt x="529061" y="1191120"/>
                  <a:pt x="526433" y="1191913"/>
                </a:cubicBezTo>
                <a:cubicBezTo>
                  <a:pt x="503415" y="1199684"/>
                  <a:pt x="505590" y="1187083"/>
                  <a:pt x="504666" y="1177230"/>
                </a:cubicBezTo>
                <a:cubicBezTo>
                  <a:pt x="503726" y="1167141"/>
                  <a:pt x="499378" y="1159602"/>
                  <a:pt x="482307" y="1162618"/>
                </a:cubicBezTo>
                <a:cubicBezTo>
                  <a:pt x="481421" y="1162726"/>
                  <a:pt x="480226" y="1162633"/>
                  <a:pt x="479029" y="1162540"/>
                </a:cubicBezTo>
                <a:cubicBezTo>
                  <a:pt x="470949" y="1161859"/>
                  <a:pt x="444139" y="1138059"/>
                  <a:pt x="447663" y="1132649"/>
                </a:cubicBezTo>
                <a:cubicBezTo>
                  <a:pt x="455539" y="1120781"/>
                  <a:pt x="446335" y="1116439"/>
                  <a:pt x="438547" y="1110977"/>
                </a:cubicBezTo>
                <a:cubicBezTo>
                  <a:pt x="427656" y="1103517"/>
                  <a:pt x="416795" y="1096529"/>
                  <a:pt x="405343" y="1089612"/>
                </a:cubicBezTo>
                <a:cubicBezTo>
                  <a:pt x="394202" y="1082895"/>
                  <a:pt x="382794" y="1076684"/>
                  <a:pt x="371373" y="1070238"/>
                </a:cubicBezTo>
                <a:cubicBezTo>
                  <a:pt x="344889" y="1065616"/>
                  <a:pt x="318169" y="1061972"/>
                  <a:pt x="290358" y="1059884"/>
                </a:cubicBezTo>
                <a:cubicBezTo>
                  <a:pt x="269709" y="1058114"/>
                  <a:pt x="246624" y="1055453"/>
                  <a:pt x="235140" y="1029322"/>
                </a:cubicBezTo>
                <a:cubicBezTo>
                  <a:pt x="256895" y="1029771"/>
                  <a:pt x="278695" y="1030927"/>
                  <a:pt x="300494" y="1032083"/>
                </a:cubicBezTo>
                <a:cubicBezTo>
                  <a:pt x="279542" y="1020860"/>
                  <a:pt x="259181" y="1009565"/>
                  <a:pt x="239661" y="997457"/>
                </a:cubicBezTo>
                <a:cubicBezTo>
                  <a:pt x="223540" y="987309"/>
                  <a:pt x="210281" y="975391"/>
                  <a:pt x="204788" y="959211"/>
                </a:cubicBezTo>
                <a:cubicBezTo>
                  <a:pt x="203337" y="955117"/>
                  <a:pt x="202166" y="950750"/>
                  <a:pt x="207583" y="947009"/>
                </a:cubicBezTo>
                <a:cubicBezTo>
                  <a:pt x="213561" y="942727"/>
                  <a:pt x="218466" y="944980"/>
                  <a:pt x="223061" y="947033"/>
                </a:cubicBezTo>
                <a:cubicBezTo>
                  <a:pt x="242046" y="955410"/>
                  <a:pt x="261311" y="963516"/>
                  <a:pt x="280015" y="972164"/>
                </a:cubicBezTo>
                <a:cubicBezTo>
                  <a:pt x="304852" y="983629"/>
                  <a:pt x="329408" y="995365"/>
                  <a:pt x="353948" y="1006865"/>
                </a:cubicBezTo>
                <a:cubicBezTo>
                  <a:pt x="319294" y="981405"/>
                  <a:pt x="281290" y="959435"/>
                  <a:pt x="240466" y="939943"/>
                </a:cubicBezTo>
                <a:cubicBezTo>
                  <a:pt x="210990" y="925718"/>
                  <a:pt x="181514" y="911494"/>
                  <a:pt x="158812" y="891467"/>
                </a:cubicBezTo>
                <a:cubicBezTo>
                  <a:pt x="147166" y="881489"/>
                  <a:pt x="141336" y="869384"/>
                  <a:pt x="139551" y="855364"/>
                </a:cubicBezTo>
                <a:cubicBezTo>
                  <a:pt x="139312" y="851597"/>
                  <a:pt x="139634" y="847287"/>
                  <a:pt x="145731" y="844888"/>
                </a:cubicBezTo>
                <a:cubicBezTo>
                  <a:pt x="151843" y="842724"/>
                  <a:pt x="155581" y="845356"/>
                  <a:pt x="158154" y="848366"/>
                </a:cubicBezTo>
                <a:cubicBezTo>
                  <a:pt x="161052" y="851811"/>
                  <a:pt x="164496" y="854479"/>
                  <a:pt x="169370" y="856260"/>
                </a:cubicBezTo>
                <a:cubicBezTo>
                  <a:pt x="212096" y="872913"/>
                  <a:pt x="249775" y="894448"/>
                  <a:pt x="288295" y="915169"/>
                </a:cubicBezTo>
                <a:cubicBezTo>
                  <a:pt x="343452" y="944788"/>
                  <a:pt x="397769" y="975222"/>
                  <a:pt x="462694" y="994643"/>
                </a:cubicBezTo>
                <a:cubicBezTo>
                  <a:pt x="487260" y="1001870"/>
                  <a:pt x="512622" y="1007575"/>
                  <a:pt x="531910" y="1006664"/>
                </a:cubicBezTo>
                <a:cubicBezTo>
                  <a:pt x="460990" y="972547"/>
                  <a:pt x="394087" y="936046"/>
                  <a:pt x="333940" y="893507"/>
                </a:cubicBezTo>
                <a:cubicBezTo>
                  <a:pt x="273173" y="850568"/>
                  <a:pt x="219876" y="803403"/>
                  <a:pt x="181443" y="746608"/>
                </a:cubicBezTo>
                <a:cubicBezTo>
                  <a:pt x="177494" y="740681"/>
                  <a:pt x="175038" y="734810"/>
                  <a:pt x="162678" y="737018"/>
                </a:cubicBezTo>
                <a:cubicBezTo>
                  <a:pt x="157082" y="737933"/>
                  <a:pt x="155070" y="734381"/>
                  <a:pt x="156307" y="730435"/>
                </a:cubicBezTo>
                <a:cubicBezTo>
                  <a:pt x="164051" y="702450"/>
                  <a:pt x="145532" y="687373"/>
                  <a:pt x="117227" y="677515"/>
                </a:cubicBezTo>
                <a:cubicBezTo>
                  <a:pt x="108392" y="674314"/>
                  <a:pt x="107546" y="670384"/>
                  <a:pt x="113655" y="663474"/>
                </a:cubicBezTo>
                <a:cubicBezTo>
                  <a:pt x="121976" y="653926"/>
                  <a:pt x="120506" y="644851"/>
                  <a:pt x="115226" y="636712"/>
                </a:cubicBezTo>
                <a:cubicBezTo>
                  <a:pt x="112224" y="631619"/>
                  <a:pt x="108350" y="626868"/>
                  <a:pt x="105067" y="622046"/>
                </a:cubicBezTo>
                <a:cubicBezTo>
                  <a:pt x="102790" y="619000"/>
                  <a:pt x="99022" y="615897"/>
                  <a:pt x="104113" y="611722"/>
                </a:cubicBezTo>
                <a:cubicBezTo>
                  <a:pt x="108939" y="608053"/>
                  <a:pt x="114081" y="609328"/>
                  <a:pt x="118895" y="610169"/>
                </a:cubicBezTo>
                <a:cubicBezTo>
                  <a:pt x="142040" y="613772"/>
                  <a:pt x="156094" y="624170"/>
                  <a:pt x="163095" y="640642"/>
                </a:cubicBezTo>
                <a:cubicBezTo>
                  <a:pt x="168334" y="652819"/>
                  <a:pt x="173104" y="652953"/>
                  <a:pt x="185766" y="641454"/>
                </a:cubicBezTo>
                <a:cubicBezTo>
                  <a:pt x="195327" y="632704"/>
                  <a:pt x="204232" y="632337"/>
                  <a:pt x="212892" y="637457"/>
                </a:cubicBezTo>
                <a:cubicBezTo>
                  <a:pt x="217516" y="639981"/>
                  <a:pt x="220444" y="643897"/>
                  <a:pt x="223932" y="647271"/>
                </a:cubicBezTo>
                <a:cubicBezTo>
                  <a:pt x="241420" y="664845"/>
                  <a:pt x="259762" y="681841"/>
                  <a:pt x="287167" y="691571"/>
                </a:cubicBezTo>
                <a:cubicBezTo>
                  <a:pt x="299355" y="696027"/>
                  <a:pt x="312354" y="699197"/>
                  <a:pt x="330380" y="692506"/>
                </a:cubicBezTo>
                <a:cubicBezTo>
                  <a:pt x="318517" y="688486"/>
                  <a:pt x="306954" y="689175"/>
                  <a:pt x="296172" y="688108"/>
                </a:cubicBezTo>
                <a:cubicBezTo>
                  <a:pt x="285390" y="687041"/>
                  <a:pt x="279539" y="683953"/>
                  <a:pt x="286974" y="674512"/>
                </a:cubicBezTo>
                <a:cubicBezTo>
                  <a:pt x="291105" y="669267"/>
                  <a:pt x="290555" y="665301"/>
                  <a:pt x="286166" y="661798"/>
                </a:cubicBezTo>
                <a:cubicBezTo>
                  <a:pt x="272052" y="650459"/>
                  <a:pt x="264416" y="633352"/>
                  <a:pt x="236268" y="635338"/>
                </a:cubicBezTo>
                <a:cubicBezTo>
                  <a:pt x="234792" y="635517"/>
                  <a:pt x="233255" y="634754"/>
                  <a:pt x="231734" y="634225"/>
                </a:cubicBezTo>
                <a:cubicBezTo>
                  <a:pt x="225957" y="632316"/>
                  <a:pt x="219575" y="630241"/>
                  <a:pt x="221253" y="623870"/>
                </a:cubicBezTo>
                <a:cubicBezTo>
                  <a:pt x="223227" y="617462"/>
                  <a:pt x="230816" y="615119"/>
                  <a:pt x="237564" y="613590"/>
                </a:cubicBezTo>
                <a:cubicBezTo>
                  <a:pt x="254884" y="609831"/>
                  <a:pt x="268844" y="614072"/>
                  <a:pt x="282259" y="619091"/>
                </a:cubicBezTo>
                <a:cubicBezTo>
                  <a:pt x="314893" y="631509"/>
                  <a:pt x="342201" y="649080"/>
                  <a:pt x="370630" y="665566"/>
                </a:cubicBezTo>
                <a:cubicBezTo>
                  <a:pt x="413275" y="690295"/>
                  <a:pt x="451153" y="719635"/>
                  <a:pt x="498017" y="740532"/>
                </a:cubicBezTo>
                <a:cubicBezTo>
                  <a:pt x="637369" y="802423"/>
                  <a:pt x="774774" y="866448"/>
                  <a:pt x="918036" y="924307"/>
                </a:cubicBezTo>
                <a:cubicBezTo>
                  <a:pt x="970882" y="945666"/>
                  <a:pt x="1024819" y="965469"/>
                  <a:pt x="1079304" y="984494"/>
                </a:cubicBezTo>
                <a:cubicBezTo>
                  <a:pt x="1079509" y="983045"/>
                  <a:pt x="1079744" y="982067"/>
                  <a:pt x="1079935" y="980383"/>
                </a:cubicBezTo>
                <a:cubicBezTo>
                  <a:pt x="1079860" y="979206"/>
                  <a:pt x="1079770" y="977793"/>
                  <a:pt x="1079695" y="976616"/>
                </a:cubicBezTo>
                <a:cubicBezTo>
                  <a:pt x="1041139" y="964679"/>
                  <a:pt x="1003098" y="951491"/>
                  <a:pt x="966178" y="937219"/>
                </a:cubicBezTo>
                <a:cubicBezTo>
                  <a:pt x="875541" y="901932"/>
                  <a:pt x="791930" y="860100"/>
                  <a:pt x="720106" y="807112"/>
                </a:cubicBezTo>
                <a:cubicBezTo>
                  <a:pt x="714181" y="802848"/>
                  <a:pt x="707904" y="802421"/>
                  <a:pt x="698823" y="804708"/>
                </a:cubicBezTo>
                <a:cubicBezTo>
                  <a:pt x="669544" y="812288"/>
                  <a:pt x="659939" y="806334"/>
                  <a:pt x="664513" y="784663"/>
                </a:cubicBezTo>
                <a:cubicBezTo>
                  <a:pt x="665660" y="779304"/>
                  <a:pt x="665686" y="775031"/>
                  <a:pt x="660380" y="771165"/>
                </a:cubicBezTo>
                <a:cubicBezTo>
                  <a:pt x="636661" y="753871"/>
                  <a:pt x="611807" y="737427"/>
                  <a:pt x="584959" y="722409"/>
                </a:cubicBezTo>
                <a:cubicBezTo>
                  <a:pt x="535282" y="694735"/>
                  <a:pt x="482226" y="670082"/>
                  <a:pt x="435649" y="639659"/>
                </a:cubicBezTo>
                <a:cubicBezTo>
                  <a:pt x="421965" y="630403"/>
                  <a:pt x="411440" y="619340"/>
                  <a:pt x="404944" y="606128"/>
                </a:cubicBezTo>
                <a:cubicBezTo>
                  <a:pt x="402872" y="601635"/>
                  <a:pt x="401613" y="595856"/>
                  <a:pt x="408476" y="591466"/>
                </a:cubicBezTo>
                <a:cubicBezTo>
                  <a:pt x="415044" y="587111"/>
                  <a:pt x="420320" y="590506"/>
                  <a:pt x="425225" y="592759"/>
                </a:cubicBezTo>
                <a:cubicBezTo>
                  <a:pt x="445746" y="601899"/>
                  <a:pt x="466578" y="611238"/>
                  <a:pt x="487115" y="620614"/>
                </a:cubicBezTo>
                <a:cubicBezTo>
                  <a:pt x="507947" y="629954"/>
                  <a:pt x="528514" y="639800"/>
                  <a:pt x="550277" y="649738"/>
                </a:cubicBezTo>
                <a:cubicBezTo>
                  <a:pt x="551408" y="644145"/>
                  <a:pt x="546904" y="643504"/>
                  <a:pt x="544421" y="641907"/>
                </a:cubicBezTo>
                <a:cubicBezTo>
                  <a:pt x="509355" y="619344"/>
                  <a:pt x="471190" y="599529"/>
                  <a:pt x="431905" y="580799"/>
                </a:cubicBezTo>
                <a:cubicBezTo>
                  <a:pt x="401512" y="566211"/>
                  <a:pt x="371947" y="550574"/>
                  <a:pt x="351177" y="528177"/>
                </a:cubicBezTo>
                <a:cubicBezTo>
                  <a:pt x="343180" y="519419"/>
                  <a:pt x="338696" y="509759"/>
                  <a:pt x="339749" y="498244"/>
                </a:cubicBezTo>
                <a:cubicBezTo>
                  <a:pt x="340115" y="494641"/>
                  <a:pt x="340481" y="491037"/>
                  <a:pt x="346313" y="489145"/>
                </a:cubicBezTo>
                <a:cubicBezTo>
                  <a:pt x="350979" y="487631"/>
                  <a:pt x="354067" y="489392"/>
                  <a:pt x="356579" y="491460"/>
                </a:cubicBezTo>
                <a:cubicBezTo>
                  <a:pt x="360984" y="495197"/>
                  <a:pt x="365388" y="498934"/>
                  <a:pt x="371505" y="501516"/>
                </a:cubicBezTo>
                <a:cubicBezTo>
                  <a:pt x="408203" y="517000"/>
                  <a:pt x="442659" y="534654"/>
                  <a:pt x="476275" y="553122"/>
                </a:cubicBezTo>
                <a:cubicBezTo>
                  <a:pt x="531461" y="583213"/>
                  <a:pt x="586103" y="614082"/>
                  <a:pt x="649952" y="635294"/>
                </a:cubicBezTo>
                <a:cubicBezTo>
                  <a:pt x="673972" y="643298"/>
                  <a:pt x="698805" y="650018"/>
                  <a:pt x="727161" y="651328"/>
                </a:cubicBezTo>
                <a:cubicBezTo>
                  <a:pt x="726126" y="649081"/>
                  <a:pt x="724263" y="647883"/>
                  <a:pt x="722417" y="646921"/>
                </a:cubicBezTo>
                <a:cubicBezTo>
                  <a:pt x="660627" y="615969"/>
                  <a:pt x="600830" y="583590"/>
                  <a:pt x="546079" y="546328"/>
                </a:cubicBezTo>
                <a:cubicBezTo>
                  <a:pt x="478576" y="500409"/>
                  <a:pt x="420223" y="448637"/>
                  <a:pt x="378182" y="386585"/>
                </a:cubicBezTo>
                <a:cubicBezTo>
                  <a:pt x="376229" y="383975"/>
                  <a:pt x="374884" y="381528"/>
                  <a:pt x="370158" y="382100"/>
                </a:cubicBezTo>
                <a:cubicBezTo>
                  <a:pt x="358064" y="383802"/>
                  <a:pt x="356583" y="379236"/>
                  <a:pt x="357861" y="371252"/>
                </a:cubicBezTo>
                <a:cubicBezTo>
                  <a:pt x="361373" y="351608"/>
                  <a:pt x="352380" y="336565"/>
                  <a:pt x="331313" y="328203"/>
                </a:cubicBezTo>
                <a:cubicBezTo>
                  <a:pt x="316037" y="321986"/>
                  <a:pt x="303183" y="316425"/>
                  <a:pt x="319354" y="299282"/>
                </a:cubicBezTo>
                <a:cubicBezTo>
                  <a:pt x="323265" y="295249"/>
                  <a:pt x="321459" y="290249"/>
                  <a:pt x="319682" y="285719"/>
                </a:cubicBezTo>
                <a:cubicBezTo>
                  <a:pt x="317166" y="278905"/>
                  <a:pt x="312080" y="273828"/>
                  <a:pt x="306391" y="268585"/>
                </a:cubicBezTo>
                <a:cubicBezTo>
                  <a:pt x="303227" y="265647"/>
                  <a:pt x="299399" y="261602"/>
                  <a:pt x="303294" y="257334"/>
                </a:cubicBezTo>
                <a:cubicBezTo>
                  <a:pt x="307735" y="252289"/>
                  <a:pt x="314131" y="254598"/>
                  <a:pt x="319242" y="255403"/>
                </a:cubicBezTo>
                <a:cubicBezTo>
                  <a:pt x="342683" y="258970"/>
                  <a:pt x="357062" y="269803"/>
                  <a:pt x="364093" y="286745"/>
                </a:cubicBezTo>
                <a:cubicBezTo>
                  <a:pt x="368651" y="297582"/>
                  <a:pt x="374307" y="297608"/>
                  <a:pt x="385301" y="287973"/>
                </a:cubicBezTo>
                <a:cubicBezTo>
                  <a:pt x="397712" y="277216"/>
                  <a:pt x="408079" y="276436"/>
                  <a:pt x="417598" y="285722"/>
                </a:cubicBezTo>
                <a:cubicBezTo>
                  <a:pt x="425226" y="293339"/>
                  <a:pt x="431406" y="301607"/>
                  <a:pt x="440155" y="308139"/>
                </a:cubicBezTo>
                <a:cubicBezTo>
                  <a:pt x="463623" y="326175"/>
                  <a:pt x="485720" y="346039"/>
                  <a:pt x="534406" y="339430"/>
                </a:cubicBezTo>
                <a:cubicBezTo>
                  <a:pt x="520872" y="332528"/>
                  <a:pt x="507316" y="334645"/>
                  <a:pt x="495633" y="333450"/>
                </a:cubicBezTo>
                <a:cubicBezTo>
                  <a:pt x="487244" y="332567"/>
                  <a:pt x="478750" y="330037"/>
                  <a:pt x="486289" y="322243"/>
                </a:cubicBezTo>
                <a:cubicBezTo>
                  <a:pt x="494951" y="313365"/>
                  <a:pt x="489365" y="309771"/>
                  <a:pt x="484000" y="304964"/>
                </a:cubicBezTo>
                <a:cubicBezTo>
                  <a:pt x="471673" y="293645"/>
                  <a:pt x="461604" y="280392"/>
                  <a:pt x="436911" y="280536"/>
                </a:cubicBezTo>
                <a:cubicBezTo>
                  <a:pt x="433041" y="280530"/>
                  <a:pt x="429923" y="278297"/>
                  <a:pt x="426865" y="277007"/>
                </a:cubicBezTo>
                <a:cubicBezTo>
                  <a:pt x="422581" y="275154"/>
                  <a:pt x="418872" y="272993"/>
                  <a:pt x="420654" y="268269"/>
                </a:cubicBezTo>
                <a:cubicBezTo>
                  <a:pt x="422468" y="264016"/>
                  <a:pt x="426748" y="261125"/>
                  <a:pt x="432329" y="259975"/>
                </a:cubicBezTo>
                <a:cubicBezTo>
                  <a:pt x="437320" y="258895"/>
                  <a:pt x="442621" y="258016"/>
                  <a:pt x="447672" y="257879"/>
                </a:cubicBezTo>
                <a:cubicBezTo>
                  <a:pt x="470223" y="256809"/>
                  <a:pt x="486254" y="265543"/>
                  <a:pt x="502242" y="273572"/>
                </a:cubicBezTo>
                <a:cubicBezTo>
                  <a:pt x="558179" y="301436"/>
                  <a:pt x="607891" y="334326"/>
                  <a:pt x="659874" y="365516"/>
                </a:cubicBezTo>
                <a:cubicBezTo>
                  <a:pt x="711842" y="396471"/>
                  <a:pt x="772192" y="418818"/>
                  <a:pt x="829177" y="444421"/>
                </a:cubicBezTo>
                <a:cubicBezTo>
                  <a:pt x="960626" y="503711"/>
                  <a:pt x="1092650" y="562693"/>
                  <a:pt x="1231903" y="613682"/>
                </a:cubicBezTo>
                <a:cubicBezTo>
                  <a:pt x="1368099" y="663381"/>
                  <a:pt x="1823141" y="686561"/>
                  <a:pt x="1911736" y="685084"/>
                </a:cubicBezTo>
                <a:cubicBezTo>
                  <a:pt x="2024994" y="682992"/>
                  <a:pt x="2291986" y="655399"/>
                  <a:pt x="2564313" y="632143"/>
                </a:cubicBezTo>
                <a:cubicBezTo>
                  <a:pt x="2595089" y="629364"/>
                  <a:pt x="2625288" y="626893"/>
                  <a:pt x="2657304" y="624913"/>
                </a:cubicBezTo>
                <a:cubicBezTo>
                  <a:pt x="3564401" y="568191"/>
                  <a:pt x="4203594" y="276765"/>
                  <a:pt x="4235818" y="259339"/>
                </a:cubicBezTo>
                <a:cubicBezTo>
                  <a:pt x="4287616" y="231474"/>
                  <a:pt x="4460006" y="176429"/>
                  <a:pt x="4460331" y="176864"/>
                </a:cubicBezTo>
                <a:cubicBezTo>
                  <a:pt x="4464175" y="181144"/>
                  <a:pt x="4483735" y="184529"/>
                  <a:pt x="4499578" y="186791"/>
                </a:cubicBezTo>
                <a:lnTo>
                  <a:pt x="4514640" y="188841"/>
                </a:lnTo>
                <a:lnTo>
                  <a:pt x="4516523" y="189988"/>
                </a:lnTo>
                <a:cubicBezTo>
                  <a:pt x="4522035" y="190091"/>
                  <a:pt x="4521760" y="189857"/>
                  <a:pt x="4518126" y="189316"/>
                </a:cubicBezTo>
                <a:lnTo>
                  <a:pt x="4514640" y="188841"/>
                </a:lnTo>
                <a:lnTo>
                  <a:pt x="4511569" y="186970"/>
                </a:lnTo>
                <a:cubicBezTo>
                  <a:pt x="4510788" y="185226"/>
                  <a:pt x="4510719" y="182981"/>
                  <a:pt x="4510888" y="180943"/>
                </a:cubicBezTo>
                <a:cubicBezTo>
                  <a:pt x="4511690" y="170169"/>
                  <a:pt x="4517648" y="160906"/>
                  <a:pt x="4531865" y="155151"/>
                </a:cubicBezTo>
                <a:cubicBezTo>
                  <a:pt x="4545507" y="149703"/>
                  <a:pt x="4559473" y="144689"/>
                  <a:pt x="4573441" y="139676"/>
                </a:cubicBezTo>
                <a:cubicBezTo>
                  <a:pt x="4585075" y="135420"/>
                  <a:pt x="4593048" y="134454"/>
                  <a:pt x="4594964" y="145847"/>
                </a:cubicBezTo>
                <a:cubicBezTo>
                  <a:pt x="4596879" y="157242"/>
                  <a:pt x="4613452" y="160454"/>
                  <a:pt x="4623059" y="152410"/>
                </a:cubicBezTo>
                <a:cubicBezTo>
                  <a:pt x="4660632" y="120811"/>
                  <a:pt x="4705757" y="95654"/>
                  <a:pt x="4748356" y="68192"/>
                </a:cubicBezTo>
                <a:cubicBezTo>
                  <a:pt x="4778098" y="49168"/>
                  <a:pt x="4809406" y="31378"/>
                  <a:pt x="4833812" y="8017"/>
                </a:cubicBezTo>
                <a:cubicBezTo>
                  <a:pt x="4838299" y="3678"/>
                  <a:pt x="4842399" y="-2039"/>
                  <a:pt x="4850908" y="727"/>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7EA941B6-491D-B9FC-E507-432F7629B109}"/>
              </a:ext>
            </a:extLst>
          </p:cNvPr>
          <p:cNvSpPr>
            <a:spLocks noGrp="1"/>
          </p:cNvSpPr>
          <p:nvPr>
            <p:ph type="title"/>
          </p:nvPr>
        </p:nvSpPr>
        <p:spPr>
          <a:xfrm>
            <a:off x="1000941" y="685801"/>
            <a:ext cx="3494859" cy="5491162"/>
          </a:xfrm>
        </p:spPr>
        <p:txBody>
          <a:bodyPr>
            <a:normAutofit/>
          </a:bodyPr>
          <a:lstStyle/>
          <a:p>
            <a:r>
              <a:rPr lang="en-US"/>
              <a:t>Private Duty Nursing </a:t>
            </a:r>
          </a:p>
        </p:txBody>
      </p:sp>
      <p:graphicFrame>
        <p:nvGraphicFramePr>
          <p:cNvPr id="5" name="Content Placeholder 2">
            <a:extLst>
              <a:ext uri="{FF2B5EF4-FFF2-40B4-BE49-F238E27FC236}">
                <a16:creationId xmlns:a16="http://schemas.microsoft.com/office/drawing/2014/main" id="{87EB275D-8FE3-16E1-F4BB-4C964A2E1991}"/>
              </a:ext>
            </a:extLst>
          </p:cNvPr>
          <p:cNvGraphicFramePr>
            <a:graphicFrameLocks noGrp="1"/>
          </p:cNvGraphicFramePr>
          <p:nvPr>
            <p:ph idx="1"/>
            <p:extLst>
              <p:ext uri="{D42A27DB-BD31-4B8C-83A1-F6EECF244321}">
                <p14:modId xmlns:p14="http://schemas.microsoft.com/office/powerpoint/2010/main" val="3591224517"/>
              </p:ext>
            </p:extLst>
          </p:nvPr>
        </p:nvGraphicFramePr>
        <p:xfrm>
          <a:off x="4702547" y="838199"/>
          <a:ext cx="6651253" cy="53387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3812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DF39C9-2A37-ED73-06B5-C4DBF213D42B}"/>
              </a:ext>
            </a:extLst>
          </p:cNvPr>
          <p:cNvSpPr>
            <a:spLocks noGrp="1"/>
          </p:cNvSpPr>
          <p:nvPr>
            <p:ph type="title"/>
          </p:nvPr>
        </p:nvSpPr>
        <p:spPr>
          <a:xfrm>
            <a:off x="838200" y="557189"/>
            <a:ext cx="3374136" cy="5567891"/>
          </a:xfrm>
        </p:spPr>
        <p:txBody>
          <a:bodyPr>
            <a:normAutofit/>
          </a:bodyPr>
          <a:lstStyle/>
          <a:p>
            <a:r>
              <a:rPr lang="en-US" sz="5200"/>
              <a:t>Adverse Actions</a:t>
            </a:r>
          </a:p>
        </p:txBody>
      </p:sp>
      <p:graphicFrame>
        <p:nvGraphicFramePr>
          <p:cNvPr id="5" name="Content Placeholder 2">
            <a:extLst>
              <a:ext uri="{FF2B5EF4-FFF2-40B4-BE49-F238E27FC236}">
                <a16:creationId xmlns:a16="http://schemas.microsoft.com/office/drawing/2014/main" id="{94CD726E-ABEB-DEF5-F7A8-7840710B56DE}"/>
              </a:ext>
            </a:extLst>
          </p:cNvPr>
          <p:cNvGraphicFramePr>
            <a:graphicFrameLocks noGrp="1"/>
          </p:cNvGraphicFramePr>
          <p:nvPr>
            <p:ph idx="1"/>
            <p:extLst>
              <p:ext uri="{D42A27DB-BD31-4B8C-83A1-F6EECF244321}">
                <p14:modId xmlns:p14="http://schemas.microsoft.com/office/powerpoint/2010/main" val="1749893414"/>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8267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35E46A-945A-4643-FBD8-9EFC3B0F59B0}"/>
              </a:ext>
            </a:extLst>
          </p:cNvPr>
          <p:cNvSpPr>
            <a:spLocks noGrp="1"/>
          </p:cNvSpPr>
          <p:nvPr>
            <p:ph type="title"/>
          </p:nvPr>
        </p:nvSpPr>
        <p:spPr>
          <a:xfrm>
            <a:off x="838200" y="556995"/>
            <a:ext cx="10515600" cy="1133693"/>
          </a:xfrm>
        </p:spPr>
        <p:txBody>
          <a:bodyPr>
            <a:normAutofit/>
          </a:bodyPr>
          <a:lstStyle/>
          <a:p>
            <a:r>
              <a:rPr lang="en-US" sz="3600"/>
              <a:t>Denials </a:t>
            </a:r>
            <a:br>
              <a:rPr lang="en-US" sz="3600"/>
            </a:br>
            <a:endParaRPr lang="en-US" sz="3600"/>
          </a:p>
        </p:txBody>
      </p:sp>
      <p:graphicFrame>
        <p:nvGraphicFramePr>
          <p:cNvPr id="5" name="Content Placeholder 2">
            <a:extLst>
              <a:ext uri="{FF2B5EF4-FFF2-40B4-BE49-F238E27FC236}">
                <a16:creationId xmlns:a16="http://schemas.microsoft.com/office/drawing/2014/main" id="{03499DA8-8732-F815-32A3-0C0CB023D21E}"/>
              </a:ext>
            </a:extLst>
          </p:cNvPr>
          <p:cNvGraphicFramePr>
            <a:graphicFrameLocks noGrp="1"/>
          </p:cNvGraphicFramePr>
          <p:nvPr>
            <p:ph idx="1"/>
            <p:extLst>
              <p:ext uri="{D42A27DB-BD31-4B8C-83A1-F6EECF244321}">
                <p14:modId xmlns:p14="http://schemas.microsoft.com/office/powerpoint/2010/main" val="295952214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6010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286868-2EC2-9F9D-1FE2-9C04E8E6F4D9}"/>
              </a:ext>
            </a:extLst>
          </p:cNvPr>
          <p:cNvSpPr>
            <a:spLocks noGrp="1"/>
          </p:cNvSpPr>
          <p:nvPr>
            <p:ph type="title"/>
          </p:nvPr>
        </p:nvSpPr>
        <p:spPr>
          <a:xfrm>
            <a:off x="1171074" y="1396686"/>
            <a:ext cx="3240506" cy="4064628"/>
          </a:xfrm>
        </p:spPr>
        <p:txBody>
          <a:bodyPr>
            <a:normAutofit/>
          </a:bodyPr>
          <a:lstStyle/>
          <a:p>
            <a:r>
              <a:rPr lang="en-US" sz="3400">
                <a:solidFill>
                  <a:srgbClr val="FFFFFF"/>
                </a:solidFill>
              </a:rPr>
              <a:t>Reductions &amp; Discontinuances </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7AB6992-44C3-F7BC-876C-E771FCE4F5B9}"/>
              </a:ext>
            </a:extLst>
          </p:cNvPr>
          <p:cNvSpPr>
            <a:spLocks noGrp="1"/>
          </p:cNvSpPr>
          <p:nvPr>
            <p:ph idx="1"/>
          </p:nvPr>
        </p:nvSpPr>
        <p:spPr>
          <a:xfrm>
            <a:off x="5370153" y="1526033"/>
            <a:ext cx="5536397" cy="3935281"/>
          </a:xfrm>
        </p:spPr>
        <p:txBody>
          <a:bodyPr>
            <a:normAutofit/>
          </a:bodyPr>
          <a:lstStyle/>
          <a:p>
            <a:r>
              <a:rPr lang="en-US" sz="2000" dirty="0"/>
              <a:t>Burden of proof on the agency</a:t>
            </a:r>
          </a:p>
          <a:p>
            <a:r>
              <a:rPr lang="en-US" sz="2000" dirty="0"/>
              <a:t>Aid-Continuing </a:t>
            </a:r>
          </a:p>
          <a:p>
            <a:r>
              <a:rPr lang="en-US" sz="2000" dirty="0"/>
              <a:t>MLTC Policy 16.06 - Home care cannot be reduced unless there is a legitimate and material change in circumstances, or unless there was a specific mistake that has been document and which resulted in someone getting more than they were entitled to (</a:t>
            </a:r>
            <a:r>
              <a:rPr lang="en-US" sz="2000" dirty="0">
                <a:hlinkClick r:id="rId2"/>
              </a:rPr>
              <a:t>https://www.health.ny.gov/health_care/medicaid/redesign/mrt90/mltc_policy/16-06.htm</a:t>
            </a:r>
            <a:r>
              <a:rPr lang="en-US" sz="2000" dirty="0"/>
              <a:t>) See, </a:t>
            </a:r>
            <a:r>
              <a:rPr lang="en-US" sz="2000" i="1" u="sng" dirty="0">
                <a:latin typeface="Times New Roman" panose="02020603050405020304" pitchFamily="18" charset="0"/>
                <a:cs typeface="Times New Roman" panose="02020603050405020304" pitchFamily="18" charset="0"/>
              </a:rPr>
              <a:t>Mayer v. Wing</a:t>
            </a:r>
            <a:r>
              <a:rPr lang="en-US" sz="2000" i="1" dirty="0">
                <a:latin typeface="Times New Roman" panose="02020603050405020304" pitchFamily="18" charset="0"/>
                <a:cs typeface="Times New Roman" panose="02020603050405020304" pitchFamily="18" charset="0"/>
              </a:rPr>
              <a:t>, </a:t>
            </a:r>
            <a:r>
              <a:rPr lang="en-US" sz="2000" i="1" u="sng" dirty="0" err="1">
                <a:latin typeface="Times New Roman" panose="02020603050405020304" pitchFamily="18" charset="0"/>
                <a:cs typeface="Times New Roman" panose="02020603050405020304" pitchFamily="18" charset="0"/>
              </a:rPr>
              <a:t>Strouchler</a:t>
            </a:r>
            <a:r>
              <a:rPr lang="en-US" sz="2000" i="1" u="sng" dirty="0">
                <a:latin typeface="Times New Roman" panose="02020603050405020304" pitchFamily="18" charset="0"/>
                <a:cs typeface="Times New Roman" panose="02020603050405020304" pitchFamily="18" charset="0"/>
              </a:rPr>
              <a:t> v. Shah</a:t>
            </a:r>
            <a:r>
              <a:rPr lang="en-US" sz="2000" i="1" dirty="0">
                <a:latin typeface="Times New Roman" panose="02020603050405020304" pitchFamily="18" charset="0"/>
                <a:cs typeface="Times New Roman" panose="02020603050405020304" pitchFamily="18" charset="0"/>
              </a:rPr>
              <a:t>, </a:t>
            </a:r>
            <a:r>
              <a:rPr lang="en-US" sz="2000" i="1" u="sng" dirty="0">
                <a:latin typeface="Times New Roman" panose="02020603050405020304" pitchFamily="18" charset="0"/>
                <a:cs typeface="Times New Roman" panose="02020603050405020304" pitchFamily="18" charset="0"/>
              </a:rPr>
              <a:t>Caballero v. Senior Health Partners</a:t>
            </a:r>
            <a:endParaRPr lang="en-US" sz="2000" dirty="0">
              <a:latin typeface="Times New Roman" panose="02020603050405020304" pitchFamily="18" charset="0"/>
              <a:cs typeface="Times New Roman" panose="02020603050405020304" pitchFamily="18" charset="0"/>
            </a:endParaRPr>
          </a:p>
          <a:p>
            <a:endParaRPr lang="en-US" sz="2000" dirty="0"/>
          </a:p>
        </p:txBody>
      </p:sp>
    </p:spTree>
    <p:extLst>
      <p:ext uri="{BB962C8B-B14F-4D97-AF65-F5344CB8AC3E}">
        <p14:creationId xmlns:p14="http://schemas.microsoft.com/office/powerpoint/2010/main" val="1385301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4322AF57-7404-E851-D115-6709DFF58A43}"/>
              </a:ext>
            </a:extLst>
          </p:cNvPr>
          <p:cNvSpPr>
            <a:spLocks noGrp="1"/>
          </p:cNvSpPr>
          <p:nvPr>
            <p:ph type="title"/>
          </p:nvPr>
        </p:nvSpPr>
        <p:spPr>
          <a:xfrm>
            <a:off x="838200" y="643467"/>
            <a:ext cx="2951205" cy="5571066"/>
          </a:xfrm>
        </p:spPr>
        <p:txBody>
          <a:bodyPr>
            <a:normAutofit/>
          </a:bodyPr>
          <a:lstStyle/>
          <a:p>
            <a:r>
              <a:rPr lang="en-US">
                <a:solidFill>
                  <a:srgbClr val="FFFFFF"/>
                </a:solidFill>
              </a:rPr>
              <a:t>Managed Care Appeals </a:t>
            </a:r>
          </a:p>
        </p:txBody>
      </p:sp>
      <p:graphicFrame>
        <p:nvGraphicFramePr>
          <p:cNvPr id="5" name="Content Placeholder 2">
            <a:extLst>
              <a:ext uri="{FF2B5EF4-FFF2-40B4-BE49-F238E27FC236}">
                <a16:creationId xmlns:a16="http://schemas.microsoft.com/office/drawing/2014/main" id="{5BCC882D-635E-FF6A-66CD-0D45400CD8D5}"/>
              </a:ext>
            </a:extLst>
          </p:cNvPr>
          <p:cNvGraphicFramePr>
            <a:graphicFrameLocks noGrp="1"/>
          </p:cNvGraphicFramePr>
          <p:nvPr>
            <p:ph idx="1"/>
            <p:extLst>
              <p:ext uri="{D42A27DB-BD31-4B8C-83A1-F6EECF244321}">
                <p14:modId xmlns:p14="http://schemas.microsoft.com/office/powerpoint/2010/main" val="1223791602"/>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1684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05262" y="859948"/>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74F40D5-F698-1D6D-984B-783226BFA914}"/>
              </a:ext>
            </a:extLst>
          </p:cNvPr>
          <p:cNvSpPr>
            <a:spLocks noGrp="1"/>
          </p:cNvSpPr>
          <p:nvPr>
            <p:ph type="title"/>
          </p:nvPr>
        </p:nvSpPr>
        <p:spPr>
          <a:xfrm>
            <a:off x="838200" y="643467"/>
            <a:ext cx="2951205" cy="5571066"/>
          </a:xfrm>
        </p:spPr>
        <p:txBody>
          <a:bodyPr>
            <a:normAutofit/>
          </a:bodyPr>
          <a:lstStyle/>
          <a:p>
            <a:r>
              <a:rPr lang="en-US">
                <a:solidFill>
                  <a:srgbClr val="FFFFFF"/>
                </a:solidFill>
              </a:rPr>
              <a:t>Fair Hearings</a:t>
            </a:r>
            <a:br>
              <a:rPr lang="en-US">
                <a:solidFill>
                  <a:srgbClr val="FFFFFF"/>
                </a:solidFill>
              </a:rPr>
            </a:br>
            <a:endParaRPr lang="en-US">
              <a:solidFill>
                <a:srgbClr val="FFFFFF"/>
              </a:solidFill>
            </a:endParaRPr>
          </a:p>
        </p:txBody>
      </p:sp>
      <p:sp>
        <p:nvSpPr>
          <p:cNvPr id="13" name="Rectangle: Rounded Corners 12">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5452" y="434266"/>
            <a:ext cx="7217701"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0788FA0-319B-9A26-65C6-CAC866E5E285}"/>
              </a:ext>
            </a:extLst>
          </p:cNvPr>
          <p:cNvGraphicFramePr>
            <a:graphicFrameLocks noGrp="1"/>
          </p:cNvGraphicFramePr>
          <p:nvPr>
            <p:ph idx="1"/>
            <p:extLst>
              <p:ext uri="{D42A27DB-BD31-4B8C-83A1-F6EECF244321}">
                <p14:modId xmlns:p14="http://schemas.microsoft.com/office/powerpoint/2010/main" val="3269195542"/>
              </p:ext>
            </p:extLst>
          </p:nvPr>
        </p:nvGraphicFramePr>
        <p:xfrm>
          <a:off x="4763911" y="609600"/>
          <a:ext cx="6735443"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5557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8AD352-A30B-8080-82F9-DB920F72DFEC}"/>
              </a:ext>
            </a:extLst>
          </p:cNvPr>
          <p:cNvSpPr>
            <a:spLocks noGrp="1"/>
          </p:cNvSpPr>
          <p:nvPr>
            <p:ph type="title"/>
          </p:nvPr>
        </p:nvSpPr>
        <p:spPr>
          <a:xfrm>
            <a:off x="1043631" y="809898"/>
            <a:ext cx="10173010" cy="1554480"/>
          </a:xfrm>
        </p:spPr>
        <p:txBody>
          <a:bodyPr anchor="ctr">
            <a:normAutofit/>
          </a:bodyPr>
          <a:lstStyle/>
          <a:p>
            <a:r>
              <a:rPr lang="en-US" sz="4800"/>
              <a:t>Fair Hearings Part 2</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FC9D965D-0215-35BA-E61D-0996AF167DC9}"/>
              </a:ext>
            </a:extLst>
          </p:cNvPr>
          <p:cNvGraphicFramePr>
            <a:graphicFrameLocks noGrp="1"/>
          </p:cNvGraphicFramePr>
          <p:nvPr>
            <p:ph idx="1"/>
            <p:extLst>
              <p:ext uri="{D42A27DB-BD31-4B8C-83A1-F6EECF244321}">
                <p14:modId xmlns:p14="http://schemas.microsoft.com/office/powerpoint/2010/main" val="1561710946"/>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0088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alpha val="35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5278130-DFE0-457B-8698-88DF69019D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Rectangle 10">
            <a:extLst>
              <a:ext uri="{FF2B5EF4-FFF2-40B4-BE49-F238E27FC236}">
                <a16:creationId xmlns:a16="http://schemas.microsoft.com/office/drawing/2014/main" id="{2F99531B-1681-4D6E-BECB-18325B33A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20344094-430A-400B-804B-910E696A1A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78324" y="709375"/>
            <a:ext cx="10713676" cy="543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53C67DF-7782-4E57-AB9B-F1B4811AD8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543451" y="1248213"/>
            <a:ext cx="5413238" cy="4326335"/>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C102E6-8C9B-760D-7338-D2D568D86647}"/>
              </a:ext>
            </a:extLst>
          </p:cNvPr>
          <p:cNvSpPr>
            <a:spLocks noGrp="1"/>
          </p:cNvSpPr>
          <p:nvPr>
            <p:ph type="title"/>
          </p:nvPr>
        </p:nvSpPr>
        <p:spPr>
          <a:xfrm>
            <a:off x="504967" y="675564"/>
            <a:ext cx="3609833" cy="5204085"/>
          </a:xfrm>
        </p:spPr>
        <p:txBody>
          <a:bodyPr>
            <a:normAutofit/>
          </a:bodyPr>
          <a:lstStyle/>
          <a:p>
            <a:r>
              <a:rPr lang="en-US"/>
              <a:t>Fair Hearing Decisions, Compliance, and Article 78</a:t>
            </a:r>
          </a:p>
        </p:txBody>
      </p:sp>
      <p:cxnSp>
        <p:nvCxnSpPr>
          <p:cNvPr id="17" name="Straight Connector 16">
            <a:extLst>
              <a:ext uri="{FF2B5EF4-FFF2-40B4-BE49-F238E27FC236}">
                <a16:creationId xmlns:a16="http://schemas.microsoft.com/office/drawing/2014/main" id="{B03A5AE3-BD30-455C-842B-7626C8BEF09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365990"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DBECAA5-1F2D-470D-875C-8F2C2CA3E5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18001"/>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6" name="Content Placeholder 2">
            <a:extLst>
              <a:ext uri="{FF2B5EF4-FFF2-40B4-BE49-F238E27FC236}">
                <a16:creationId xmlns:a16="http://schemas.microsoft.com/office/drawing/2014/main" id="{83E06A57-2079-5348-E557-E46389DEAC9F}"/>
              </a:ext>
            </a:extLst>
          </p:cNvPr>
          <p:cNvGraphicFramePr>
            <a:graphicFrameLocks noGrp="1"/>
          </p:cNvGraphicFramePr>
          <p:nvPr>
            <p:ph idx="1"/>
            <p:extLst>
              <p:ext uri="{D42A27DB-BD31-4B8C-83A1-F6EECF244321}">
                <p14:modId xmlns:p14="http://schemas.microsoft.com/office/powerpoint/2010/main" val="3653704821"/>
              </p:ext>
            </p:extLst>
          </p:nvPr>
        </p:nvGraphicFramePr>
        <p:xfrm>
          <a:off x="4776730" y="819369"/>
          <a:ext cx="6589260" cy="5243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6376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3B3C1D9-A2C4-554C-FAAB-A93C6B67EE47}"/>
              </a:ext>
            </a:extLst>
          </p:cNvPr>
          <p:cNvSpPr>
            <a:spLocks noGrp="1"/>
          </p:cNvSpPr>
          <p:nvPr>
            <p:ph type="title"/>
          </p:nvPr>
        </p:nvSpPr>
        <p:spPr>
          <a:xfrm>
            <a:off x="621792" y="1161288"/>
            <a:ext cx="3602736" cy="4526280"/>
          </a:xfrm>
        </p:spPr>
        <p:txBody>
          <a:bodyPr>
            <a:normAutofit/>
          </a:bodyPr>
          <a:lstStyle/>
          <a:p>
            <a:r>
              <a:rPr lang="en-US" sz="4000" dirty="0"/>
              <a:t>This Presentation Will Cover:</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26B904-D5DC-A924-7A48-5718E86758DE}"/>
              </a:ext>
            </a:extLst>
          </p:cNvPr>
          <p:cNvGraphicFramePr>
            <a:graphicFrameLocks noGrp="1"/>
          </p:cNvGraphicFramePr>
          <p:nvPr>
            <p:ph idx="1"/>
            <p:extLst>
              <p:ext uri="{D42A27DB-BD31-4B8C-83A1-F6EECF244321}">
                <p14:modId xmlns:p14="http://schemas.microsoft.com/office/powerpoint/2010/main" val="3173576428"/>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5104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62B7CF-2A39-F411-B1D2-59E35B348F03}"/>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Federal Remedies</a:t>
            </a:r>
          </a:p>
        </p:txBody>
      </p:sp>
      <p:graphicFrame>
        <p:nvGraphicFramePr>
          <p:cNvPr id="5" name="Content Placeholder 2">
            <a:extLst>
              <a:ext uri="{FF2B5EF4-FFF2-40B4-BE49-F238E27FC236}">
                <a16:creationId xmlns:a16="http://schemas.microsoft.com/office/drawing/2014/main" id="{9E5D3402-94D6-1DE4-1F5D-63825C2D5A4E}"/>
              </a:ext>
            </a:extLst>
          </p:cNvPr>
          <p:cNvGraphicFramePr>
            <a:graphicFrameLocks noGrp="1"/>
          </p:cNvGraphicFramePr>
          <p:nvPr>
            <p:ph idx="1"/>
            <p:extLst>
              <p:ext uri="{D42A27DB-BD31-4B8C-83A1-F6EECF244321}">
                <p14:modId xmlns:p14="http://schemas.microsoft.com/office/powerpoint/2010/main" val="1043613594"/>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39206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00706-19A9-9DA4-49F4-4BEC84C5B35E}"/>
              </a:ext>
            </a:extLst>
          </p:cNvPr>
          <p:cNvSpPr>
            <a:spLocks noGrp="1"/>
          </p:cNvSpPr>
          <p:nvPr>
            <p:ph type="title"/>
          </p:nvPr>
        </p:nvSpPr>
        <p:spPr/>
        <p:txBody>
          <a:bodyPr/>
          <a:lstStyle/>
          <a:p>
            <a:pPr algn="ctr"/>
            <a:r>
              <a:rPr lang="en-US" dirty="0"/>
              <a:t>Finding Assistance </a:t>
            </a:r>
          </a:p>
        </p:txBody>
      </p:sp>
      <p:graphicFrame>
        <p:nvGraphicFramePr>
          <p:cNvPr id="5" name="Content Placeholder 2">
            <a:extLst>
              <a:ext uri="{FF2B5EF4-FFF2-40B4-BE49-F238E27FC236}">
                <a16:creationId xmlns:a16="http://schemas.microsoft.com/office/drawing/2014/main" id="{C955D8BF-B631-0126-07B8-694C030F6F47}"/>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05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Slide Background Fill">
            <a:extLst>
              <a:ext uri="{FF2B5EF4-FFF2-40B4-BE49-F238E27FC236}">
                <a16:creationId xmlns:a16="http://schemas.microsoft.com/office/drawing/2014/main" id="{7D07B7BC-3270-4CF3-A7AA-0937908AD5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5" name="Group 24">
            <a:extLst>
              <a:ext uri="{FF2B5EF4-FFF2-40B4-BE49-F238E27FC236}">
                <a16:creationId xmlns:a16="http://schemas.microsoft.com/office/drawing/2014/main" id="{3248F5E6-4377-481A-9615-8B26AF96A0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651279" y="598259"/>
            <a:chExt cx="10889442" cy="5680742"/>
          </a:xfrm>
        </p:grpSpPr>
        <p:sp>
          <p:nvSpPr>
            <p:cNvPr id="13" name="Color">
              <a:extLst>
                <a:ext uri="{FF2B5EF4-FFF2-40B4-BE49-F238E27FC236}">
                  <a16:creationId xmlns:a16="http://schemas.microsoft.com/office/drawing/2014/main" id="{D8552057-9E04-4499-916A-649BB6B51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Color">
              <a:extLst>
                <a:ext uri="{FF2B5EF4-FFF2-40B4-BE49-F238E27FC236}">
                  <a16:creationId xmlns:a16="http://schemas.microsoft.com/office/drawing/2014/main" id="{D1194A2F-4E63-4228-A833-4D86528EAD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385" y="2278109"/>
            <a:ext cx="5270026" cy="3741718"/>
          </a:xfrm>
          <a:prstGeom prst="rect">
            <a:avLst/>
          </a:prstGeom>
        </p:spPr>
      </p:pic>
      <p:grpSp>
        <p:nvGrpSpPr>
          <p:cNvPr id="27" name="Group 26">
            <a:extLst>
              <a:ext uri="{FF2B5EF4-FFF2-40B4-BE49-F238E27FC236}">
                <a16:creationId xmlns:a16="http://schemas.microsoft.com/office/drawing/2014/main" id="{E27AF472-EAE3-4572-AB69-B92BD10DBC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BF4DB9D2-6215-420C-874C-82EADF8C6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1F003139-C97C-44FA-B139-32E4DFDCE9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5CE4DD6E-8CEA-45EE-B630-DBC22144D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A4372F7F-AA3C-470B-AA61-7C35B77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34B605BF-D199-43DD-9328-E99F2ADFC6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E5D42A77-7336-4A35-8922-8098A16AA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7401EE7D-B85D-4C10-AB8C-71884EFB1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p:cNvSpPr>
            <a:spLocks noGrp="1"/>
          </p:cNvSpPr>
          <p:nvPr>
            <p:ph type="title"/>
          </p:nvPr>
        </p:nvSpPr>
        <p:spPr>
          <a:xfrm>
            <a:off x="786384" y="576072"/>
            <a:ext cx="10377484" cy="1546533"/>
          </a:xfrm>
        </p:spPr>
        <p:txBody>
          <a:bodyPr anchor="t">
            <a:normAutofit/>
          </a:bodyPr>
          <a:lstStyle/>
          <a:p>
            <a:r>
              <a:rPr lang="en-US" sz="4800">
                <a:solidFill>
                  <a:schemeClr val="bg1"/>
                </a:solidFill>
              </a:rPr>
              <a:t>Protection and Advocacy History </a:t>
            </a:r>
          </a:p>
        </p:txBody>
      </p:sp>
      <p:sp>
        <p:nvSpPr>
          <p:cNvPr id="3" name="Content Placeholder 2"/>
          <p:cNvSpPr>
            <a:spLocks noGrp="1"/>
          </p:cNvSpPr>
          <p:nvPr>
            <p:ph idx="1"/>
          </p:nvPr>
        </p:nvSpPr>
        <p:spPr>
          <a:xfrm>
            <a:off x="6464409" y="2197386"/>
            <a:ext cx="4699459" cy="3903163"/>
          </a:xfrm>
        </p:spPr>
        <p:txBody>
          <a:bodyPr anchor="ctr">
            <a:normAutofit/>
          </a:bodyPr>
          <a:lstStyle/>
          <a:p>
            <a:pPr marL="0" indent="0">
              <a:buNone/>
            </a:pPr>
            <a:endParaRPr lang="en-US" sz="1800" dirty="0">
              <a:solidFill>
                <a:schemeClr val="bg1"/>
              </a:solidFill>
              <a:latin typeface="Cambria" panose="02040503050406030204" pitchFamily="18" charset="0"/>
              <a:cs typeface="Arial" panose="020B0604020202020204" pitchFamily="34" charset="0"/>
            </a:endParaRPr>
          </a:p>
          <a:p>
            <a:pPr marL="0" indent="0">
              <a:buNone/>
            </a:pPr>
            <a:endParaRPr lang="en-US" sz="1800" dirty="0">
              <a:solidFill>
                <a:schemeClr val="bg1"/>
              </a:solidFill>
              <a:latin typeface="Cambria" panose="02040503050406030204" pitchFamily="18" charset="0"/>
              <a:cs typeface="Arial" panose="020B0604020202020204" pitchFamily="34" charset="0"/>
            </a:endParaRPr>
          </a:p>
          <a:p>
            <a:pPr marL="0" indent="0">
              <a:buNone/>
            </a:pPr>
            <a:endParaRPr lang="en-US" sz="1800" dirty="0">
              <a:solidFill>
                <a:schemeClr val="bg1"/>
              </a:solidFill>
              <a:latin typeface="Cambria" panose="02040503050406030204" pitchFamily="18" charset="0"/>
              <a:cs typeface="Arial" panose="020B0604020202020204" pitchFamily="34" charset="0"/>
            </a:endParaRPr>
          </a:p>
          <a:p>
            <a:pPr marL="0" indent="0">
              <a:buNone/>
            </a:pPr>
            <a:endParaRPr lang="en-US" sz="1800" dirty="0">
              <a:solidFill>
                <a:schemeClr val="bg1"/>
              </a:solidFill>
              <a:latin typeface="Cambria" panose="02040503050406030204" pitchFamily="18" charset="0"/>
              <a:cs typeface="Arial" panose="020B0604020202020204" pitchFamily="34" charset="0"/>
            </a:endParaRPr>
          </a:p>
          <a:p>
            <a:pPr marL="0" indent="0">
              <a:buNone/>
            </a:pPr>
            <a:endParaRPr lang="en-US" sz="1800" dirty="0">
              <a:solidFill>
                <a:schemeClr val="bg1"/>
              </a:solidFill>
              <a:latin typeface="Poppins"/>
              <a:cs typeface="Arial" panose="020B0604020202020204" pitchFamily="34" charset="0"/>
            </a:endParaRPr>
          </a:p>
          <a:p>
            <a:pPr marL="0" indent="0">
              <a:buNone/>
            </a:pPr>
            <a:r>
              <a:rPr lang="en-US" sz="1800" dirty="0">
                <a:solidFill>
                  <a:schemeClr val="bg1"/>
                </a:solidFill>
                <a:latin typeface="Poppins"/>
                <a:cs typeface="Arial" panose="020B0604020202020204" pitchFamily="34" charset="0"/>
              </a:rPr>
              <a:t>The federal P&amp;A system was created by Congress after an exposé on the horrible conditions in New York State Institutions.  </a:t>
            </a:r>
          </a:p>
          <a:p>
            <a:pPr marL="0" indent="0">
              <a:buNone/>
            </a:pPr>
            <a:endParaRPr lang="en-US" sz="1800" dirty="0">
              <a:solidFill>
                <a:schemeClr val="bg1"/>
              </a:solidFill>
            </a:endParaRPr>
          </a:p>
        </p:txBody>
      </p:sp>
    </p:spTree>
    <p:extLst>
      <p:ext uri="{BB962C8B-B14F-4D97-AF65-F5344CB8AC3E}">
        <p14:creationId xmlns:p14="http://schemas.microsoft.com/office/powerpoint/2010/main" val="2492794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99731"/>
            <a:ext cx="9982200" cy="1325563"/>
          </a:xfrm>
        </p:spPr>
        <p:txBody>
          <a:bodyPr anchor="ctr">
            <a:normAutofit/>
          </a:bodyPr>
          <a:lstStyle/>
          <a:p>
            <a:r>
              <a:rPr lang="en-US" dirty="0"/>
              <a:t>DISABILITY RIGHTS NEW YORK</a:t>
            </a:r>
          </a:p>
        </p:txBody>
      </p:sp>
      <p:graphicFrame>
        <p:nvGraphicFramePr>
          <p:cNvPr id="5" name="Content Placeholder 2">
            <a:extLst>
              <a:ext uri="{FF2B5EF4-FFF2-40B4-BE49-F238E27FC236}">
                <a16:creationId xmlns:a16="http://schemas.microsoft.com/office/drawing/2014/main" id="{95650982-C66A-8FF8-BD59-002742846ED5}"/>
              </a:ext>
            </a:extLst>
          </p:cNvPr>
          <p:cNvGraphicFramePr>
            <a:graphicFrameLocks noGrp="1"/>
          </p:cNvGraphicFramePr>
          <p:nvPr>
            <p:ph idx="1"/>
            <p:extLst>
              <p:ext uri="{D42A27DB-BD31-4B8C-83A1-F6EECF244321}">
                <p14:modId xmlns:p14="http://schemas.microsoft.com/office/powerpoint/2010/main" val="4280860303"/>
              </p:ext>
            </p:extLst>
          </p:nvPr>
        </p:nvGraphicFramePr>
        <p:xfrm>
          <a:off x="1371600" y="2123280"/>
          <a:ext cx="9982200" cy="38004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07066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99731"/>
            <a:ext cx="9982200" cy="1325563"/>
          </a:xfrm>
        </p:spPr>
        <p:txBody>
          <a:bodyPr anchor="ctr">
            <a:normAutofit/>
          </a:bodyPr>
          <a:lstStyle/>
          <a:p>
            <a:r>
              <a:rPr lang="en-US" b="1"/>
              <a:t>P&amp;A Programs and CAP</a:t>
            </a:r>
          </a:p>
        </p:txBody>
      </p:sp>
      <p:graphicFrame>
        <p:nvGraphicFramePr>
          <p:cNvPr id="5" name="Content Placeholder 2">
            <a:extLst>
              <a:ext uri="{FF2B5EF4-FFF2-40B4-BE49-F238E27FC236}">
                <a16:creationId xmlns:a16="http://schemas.microsoft.com/office/drawing/2014/main" id="{92D3DCD3-3680-DFB1-55BF-857CB0B3F25E}"/>
              </a:ext>
            </a:extLst>
          </p:cNvPr>
          <p:cNvGraphicFramePr>
            <a:graphicFrameLocks noGrp="1"/>
          </p:cNvGraphicFramePr>
          <p:nvPr>
            <p:ph idx="1"/>
            <p:extLst>
              <p:ext uri="{D42A27DB-BD31-4B8C-83A1-F6EECF244321}">
                <p14:modId xmlns:p14="http://schemas.microsoft.com/office/powerpoint/2010/main" val="2395600967"/>
              </p:ext>
            </p:extLst>
          </p:nvPr>
        </p:nvGraphicFramePr>
        <p:xfrm>
          <a:off x="1371600" y="2123280"/>
          <a:ext cx="9982200" cy="38004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50811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08EC6EF-2085-32A4-5B48-7A1C8B13D26F}"/>
              </a:ext>
            </a:extLst>
          </p:cNvPr>
          <p:cNvPicPr>
            <a:picLocks noChangeAspect="1"/>
          </p:cNvPicPr>
          <p:nvPr/>
        </p:nvPicPr>
        <p:blipFill>
          <a:blip r:embed="rId2">
            <a:duotone>
              <a:schemeClr val="bg2">
                <a:shade val="45000"/>
                <a:satMod val="135000"/>
              </a:schemeClr>
              <a:prstClr val="white"/>
            </a:duotone>
          </a:blip>
          <a:srcRect t="4311" b="11420"/>
          <a:stretch>
            <a:fill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4E563D-0C02-5DFC-579B-8DF96F42020A}"/>
              </a:ext>
            </a:extLst>
          </p:cNvPr>
          <p:cNvSpPr>
            <a:spLocks noGrp="1"/>
          </p:cNvSpPr>
          <p:nvPr>
            <p:ph type="title"/>
          </p:nvPr>
        </p:nvSpPr>
        <p:spPr>
          <a:xfrm>
            <a:off x="2387600" y="365125"/>
            <a:ext cx="7340600" cy="1325563"/>
          </a:xfrm>
        </p:spPr>
        <p:txBody>
          <a:bodyPr>
            <a:normAutofit/>
          </a:bodyPr>
          <a:lstStyle/>
          <a:p>
            <a:pPr algn="ctr"/>
            <a:r>
              <a:rPr lang="en-US" dirty="0"/>
              <a:t>Medicaid Services for Medically Fragile Children</a:t>
            </a:r>
          </a:p>
        </p:txBody>
      </p:sp>
      <p:graphicFrame>
        <p:nvGraphicFramePr>
          <p:cNvPr id="5" name="Content Placeholder 2">
            <a:extLst>
              <a:ext uri="{FF2B5EF4-FFF2-40B4-BE49-F238E27FC236}">
                <a16:creationId xmlns:a16="http://schemas.microsoft.com/office/drawing/2014/main" id="{B5C21D3A-E260-189D-BECE-5C6334EDB073}"/>
              </a:ext>
            </a:extLst>
          </p:cNvPr>
          <p:cNvGraphicFramePr>
            <a:graphicFrameLocks noGrp="1"/>
          </p:cNvGraphicFramePr>
          <p:nvPr>
            <p:ph idx="1"/>
            <p:extLst>
              <p:ext uri="{D42A27DB-BD31-4B8C-83A1-F6EECF244321}">
                <p14:modId xmlns:p14="http://schemas.microsoft.com/office/powerpoint/2010/main" val="347877358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1729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93A22F-9E97-FA25-4700-105587CD7684}"/>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Long Term Care Services </a:t>
            </a:r>
          </a:p>
        </p:txBody>
      </p:sp>
      <p:graphicFrame>
        <p:nvGraphicFramePr>
          <p:cNvPr id="5" name="Content Placeholder 2">
            <a:extLst>
              <a:ext uri="{FF2B5EF4-FFF2-40B4-BE49-F238E27FC236}">
                <a16:creationId xmlns:a16="http://schemas.microsoft.com/office/drawing/2014/main" id="{7F88001D-2F79-26E7-CFB3-EBB1797744C4}"/>
              </a:ext>
            </a:extLst>
          </p:cNvPr>
          <p:cNvGraphicFramePr>
            <a:graphicFrameLocks noGrp="1"/>
          </p:cNvGraphicFramePr>
          <p:nvPr>
            <p:ph idx="1"/>
            <p:extLst>
              <p:ext uri="{D42A27DB-BD31-4B8C-83A1-F6EECF244321}">
                <p14:modId xmlns:p14="http://schemas.microsoft.com/office/powerpoint/2010/main" val="2030658611"/>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4116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3A64D09-B6EA-8573-2EEC-5151FB3F6D9F}"/>
              </a:ext>
            </a:extLst>
          </p:cNvPr>
          <p:cNvSpPr>
            <a:spLocks noGrp="1"/>
          </p:cNvSpPr>
          <p:nvPr>
            <p:ph type="title"/>
          </p:nvPr>
        </p:nvSpPr>
        <p:spPr>
          <a:xfrm>
            <a:off x="621792" y="1161288"/>
            <a:ext cx="3602736" cy="4526280"/>
          </a:xfrm>
        </p:spPr>
        <p:txBody>
          <a:bodyPr>
            <a:normAutofit/>
          </a:bodyPr>
          <a:lstStyle/>
          <a:p>
            <a:r>
              <a:rPr lang="en-US" sz="4000"/>
              <a:t>Eligibility For Personal Care Services </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1CD2495F-BCC8-A318-73A3-A2396DC13550}"/>
              </a:ext>
            </a:extLst>
          </p:cNvPr>
          <p:cNvGraphicFramePr>
            <a:graphicFrameLocks noGrp="1"/>
          </p:cNvGraphicFramePr>
          <p:nvPr>
            <p:ph idx="1"/>
            <p:extLst>
              <p:ext uri="{D42A27DB-BD31-4B8C-83A1-F6EECF244321}">
                <p14:modId xmlns:p14="http://schemas.microsoft.com/office/powerpoint/2010/main" val="2099579084"/>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5911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22" name="Group 21">
            <a:extLst>
              <a:ext uri="{FF2B5EF4-FFF2-40B4-BE49-F238E27FC236}">
                <a16:creationId xmlns:a16="http://schemas.microsoft.com/office/drawing/2014/main" id="{05314994-6337-4875-8CF5-652CAFE834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12" name="Rectangle 11">
              <a:extLst>
                <a:ext uri="{FF2B5EF4-FFF2-40B4-BE49-F238E27FC236}">
                  <a16:creationId xmlns:a16="http://schemas.microsoft.com/office/drawing/2014/main" id="{B3A2D4D6-D501-439A-9FC6-397879C46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5CD20BAA-1998-4EBB-AD61-13A92072E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24" name="Freeform: Shape 23">
            <a:extLst>
              <a:ext uri="{FF2B5EF4-FFF2-40B4-BE49-F238E27FC236}">
                <a16:creationId xmlns:a16="http://schemas.microsoft.com/office/drawing/2014/main" id="{7449A6C7-D15F-4AA5-BFA5-71A404B47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25" name="Rectangle 24">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Title 1">
            <a:extLst>
              <a:ext uri="{FF2B5EF4-FFF2-40B4-BE49-F238E27FC236}">
                <a16:creationId xmlns:a16="http://schemas.microsoft.com/office/drawing/2014/main" id="{D43C32F6-5BCC-55E4-A884-F04258AA879D}"/>
              </a:ext>
            </a:extLst>
          </p:cNvPr>
          <p:cNvSpPr>
            <a:spLocks noGrp="1"/>
          </p:cNvSpPr>
          <p:nvPr>
            <p:ph type="title"/>
          </p:nvPr>
        </p:nvSpPr>
        <p:spPr>
          <a:xfrm>
            <a:off x="1143000" y="990599"/>
            <a:ext cx="9906000" cy="685800"/>
          </a:xfrm>
        </p:spPr>
        <p:txBody>
          <a:bodyPr anchor="t">
            <a:normAutofit/>
          </a:bodyPr>
          <a:lstStyle/>
          <a:p>
            <a:r>
              <a:rPr lang="en-US" sz="4000"/>
              <a:t>Child Eligibility </a:t>
            </a:r>
          </a:p>
        </p:txBody>
      </p:sp>
      <p:graphicFrame>
        <p:nvGraphicFramePr>
          <p:cNvPr id="26" name="Content Placeholder 2">
            <a:extLst>
              <a:ext uri="{FF2B5EF4-FFF2-40B4-BE49-F238E27FC236}">
                <a16:creationId xmlns:a16="http://schemas.microsoft.com/office/drawing/2014/main" id="{F554C2EF-917E-5535-6CCD-49C900C5A25F}"/>
              </a:ext>
            </a:extLst>
          </p:cNvPr>
          <p:cNvGraphicFramePr>
            <a:graphicFrameLocks noGrp="1"/>
          </p:cNvGraphicFramePr>
          <p:nvPr>
            <p:ph idx="1"/>
            <p:extLst>
              <p:ext uri="{D42A27DB-BD31-4B8C-83A1-F6EECF244321}">
                <p14:modId xmlns:p14="http://schemas.microsoft.com/office/powerpoint/2010/main" val="4061228471"/>
              </p:ext>
            </p:extLst>
          </p:nvPr>
        </p:nvGraphicFramePr>
        <p:xfrm>
          <a:off x="685800" y="2137228"/>
          <a:ext cx="108204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3058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208</TotalTime>
  <Words>890</Words>
  <Application>Microsoft Office PowerPoint</Application>
  <PresentationFormat>Widescreen</PresentationFormat>
  <Paragraphs>112</Paragraphs>
  <Slides>21</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Aptos</vt:lpstr>
      <vt:lpstr>Aptos Display</vt:lpstr>
      <vt:lpstr>Arial</vt:lpstr>
      <vt:lpstr>Calibri</vt:lpstr>
      <vt:lpstr>Cambria</vt:lpstr>
      <vt:lpstr>Poppins</vt:lpstr>
      <vt:lpstr>Times New Roman</vt:lpstr>
      <vt:lpstr>Office Theme</vt:lpstr>
      <vt:lpstr>Disability Rights New York</vt:lpstr>
      <vt:lpstr>This Presentation Will Cover:</vt:lpstr>
      <vt:lpstr>Protection and Advocacy History </vt:lpstr>
      <vt:lpstr>DISABILITY RIGHTS NEW YORK</vt:lpstr>
      <vt:lpstr>P&amp;A Programs and CAP</vt:lpstr>
      <vt:lpstr>Medicaid Services for Medically Fragile Children</vt:lpstr>
      <vt:lpstr>Long Term Care Services </vt:lpstr>
      <vt:lpstr>Eligibility For Personal Care Services </vt:lpstr>
      <vt:lpstr>Child Eligibility </vt:lpstr>
      <vt:lpstr>Eligibility for Personal Care Services Part 2</vt:lpstr>
      <vt:lpstr>Consumer Directed Personal Assistant Program (CDPAP) </vt:lpstr>
      <vt:lpstr>Private Duty Nursing </vt:lpstr>
      <vt:lpstr>Adverse Actions</vt:lpstr>
      <vt:lpstr>Denials  </vt:lpstr>
      <vt:lpstr>Reductions &amp; Discontinuances </vt:lpstr>
      <vt:lpstr>Managed Care Appeals </vt:lpstr>
      <vt:lpstr>Fair Hearings </vt:lpstr>
      <vt:lpstr>Fair Hearings Part 2</vt:lpstr>
      <vt:lpstr>Fair Hearing Decisions, Compliance, and Article 78</vt:lpstr>
      <vt:lpstr>Federal Remedies</vt:lpstr>
      <vt:lpstr>Finding Assistance </vt:lpstr>
    </vt:vector>
  </TitlesOfParts>
  <Company>Disability Rights New York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 Taylor</dc:creator>
  <cp:lastModifiedBy>Speller, Nancy</cp:lastModifiedBy>
  <cp:revision>10</cp:revision>
  <dcterms:created xsi:type="dcterms:W3CDTF">2025-09-21T21:59:58Z</dcterms:created>
  <dcterms:modified xsi:type="dcterms:W3CDTF">2025-09-23T16:49:08Z</dcterms:modified>
</cp:coreProperties>
</file>