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57" r:id="rId4"/>
    <p:sldId id="263" r:id="rId5"/>
    <p:sldId id="256" r:id="rId6"/>
    <p:sldId id="258" r:id="rId7"/>
    <p:sldId id="259" r:id="rId8"/>
    <p:sldId id="260" r:id="rId9"/>
    <p:sldId id="261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66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CAFCA-8436-061E-19CF-BDE2DAAECB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519F8C-13FF-07A3-2F9C-38DCDF4E80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B6E94-987A-5860-3E20-81A6FF05A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FB59-CE18-452C-8517-A29FB6CE3011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8B806-D2DA-7756-D7E9-6ADF153A4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FCED4-50BD-E927-1893-48210077B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0AA04-B6C0-4513-8366-1B1586CA9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285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66042-E6D7-74F1-4837-ED95AAA66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389A4-B58D-E44D-552A-ACBD91F82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985EC-921D-84ED-E282-8A6161B94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FB59-CE18-452C-8517-A29FB6CE3011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89AC2-FF41-A8B4-348C-3AE174BA1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EDA03-347B-037E-0DEE-335DDE58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0AA04-B6C0-4513-8366-1B1586CA9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503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B7095-36B6-740D-EFAF-527A1FE6A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E3EABF-250F-2F95-7097-EE8334266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EE720-FAAD-B46E-5133-EB767C87E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FB59-CE18-452C-8517-A29FB6CE3011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9D1AF-8D84-19EA-4459-F68F9324D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7C3AB-9F98-02EF-64D2-C061EEDDB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0AA04-B6C0-4513-8366-1B1586CA9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53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E70AA-6C19-BCF7-25C0-DD3AAFBF7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FF8CD-23F1-94FD-B24C-BCA7DA76E6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B0FA66-2889-9DB0-8CEA-E84794011E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D62A12-F155-9459-B3CD-5702B23DC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FB59-CE18-452C-8517-A29FB6CE3011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C242C2-99D6-013A-308B-A6BF90EC7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39E21-D8A0-40FD-46BE-B0FBBDD19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0AA04-B6C0-4513-8366-1B1586CA9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00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A421A-E0FD-891B-C3EE-F4B3B357B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F85CF8-488C-2294-B9E4-89BE47CEB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102B54-CA1A-042F-2DF5-79B4EF58BB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0F5969-CA97-EAC2-BB4B-CE1B045A5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BB0837-E7AC-CF20-E9FC-92BABE7FD2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D09F61-4FB0-26F6-215F-DCE9C8AA5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FB59-CE18-452C-8517-A29FB6CE3011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D3AB75-F6B6-D18A-4E03-7A11E8635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2F537E-124A-1664-0772-492D7F695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0AA04-B6C0-4513-8366-1B1586CA9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87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80B1A-3DCA-7A19-9598-8B39C7D93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ED5C75-E5B9-B404-0CAA-C22C8C111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FB59-CE18-452C-8517-A29FB6CE3011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E000B4-5AF6-40E9-97C8-1EE3EB89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4D2988-F022-F69A-20C8-F2A14F7DC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0AA04-B6C0-4513-8366-1B1586CA9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71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54A936-9229-47A4-8362-234DBA57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FB59-CE18-452C-8517-A29FB6CE3011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B3DE1E-E5CD-5411-538D-FBE6584BF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7FA49-8D49-51E5-AEAE-06321B20A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0AA04-B6C0-4513-8366-1B1586CA9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36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2FDB2-44E8-81A2-3BA8-1088BC918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3414-EB68-23CB-B68D-FAE90BCEC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B3013-3640-1122-2DC7-71C6127B6C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D6C108-15C2-5147-C51D-565D11F5F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FB59-CE18-452C-8517-A29FB6CE3011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80DB5-77CB-BA7E-FDCC-FA0803556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8428FA-FA01-EBE9-966F-246371F85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0AA04-B6C0-4513-8366-1B1586CA9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74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6C10D-9CBE-9B04-83AC-6E2DEACD9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736188-7FE9-0BA2-1EF9-8CA7304F8CF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AA042-D323-1FF7-C466-86B3ACD675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5D254C-0A4E-54B8-7C69-7A6924E21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FB59-CE18-452C-8517-A29FB6CE3011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B34FD6-BECD-0ED8-3CCE-522F0B123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F7F72-62DD-62F5-2605-9B0A9C4ED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0AA04-B6C0-4513-8366-1B1586CA9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15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E404C-4131-3397-BE44-35A3E499F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D3BF04-EAB7-2E6F-E5F6-45620DBCF9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1F5EB-B1AD-9033-8FAA-6EBF6C905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FB59-CE18-452C-8517-A29FB6CE3011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38566-9F36-024A-B189-F0D8C9034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3B188-7EE6-2F20-75E7-CCC4EAB0A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0AA04-B6C0-4513-8366-1B1586CA9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495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CFD2B5-64A1-6495-27E9-833CFA1129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B11C92-2EE9-FA5D-266F-9AAF5987D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20632-7D03-E6A7-A201-9C8B4F86E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FB59-CE18-452C-8517-A29FB6CE3011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E5446-9DBE-1E81-30EF-46E0BBDF6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18040-B9D2-A750-14BA-7D35A39CC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0AA04-B6C0-4513-8366-1B1586CA9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134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8A9881-79FD-BE58-B4EE-DE7F6AC5A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CC2AB1-D9C3-0DDD-AB3F-D5394BA44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2B040-CC42-3102-0918-ABA38D02A6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A9FB59-CE18-452C-8517-A29FB6CE3011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5733F-EFEE-556C-437A-DDEECB5DD0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925C5-8322-B585-3C80-88622CA93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00AA04-B6C0-4513-8366-1B1586CA9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252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986FD7-4CB4-22B5-05B2-A3C09A57C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258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7EE811-9EBE-F4E5-59D9-A6B82A4E7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46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93BDD9-4F80-5005-D3BB-5D80B7BD9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405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2D81CC-2AE1-5FBD-C7EF-A99D32B10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66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8A063A-7894-6A2B-28FF-7993B18EA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70338"/>
            <a:ext cx="11957537" cy="678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78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E907A8-F745-F9DD-75BE-4F6526C3D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29" y="0"/>
            <a:ext cx="123226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08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186D91-144D-ECC7-F479-09BF2A58B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4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206E7C-172A-EE7A-F20D-36158CC25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769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A1E9E2-FF37-124B-F79A-DA7BE465FC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50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04E728-23C4-9FDC-CBF1-C1E8C03C9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69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0F997B-E1EF-4E7B-6F75-DDF684349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81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ADF8E1CAECA048B7064CA4042733B6" ma:contentTypeVersion="12" ma:contentTypeDescription="Create a new document." ma:contentTypeScope="" ma:versionID="61651304f7f887c76ce3ce79e34548c1">
  <xsd:schema xmlns:xsd="http://www.w3.org/2001/XMLSchema" xmlns:xs="http://www.w3.org/2001/XMLSchema" xmlns:p="http://schemas.microsoft.com/office/2006/metadata/properties" xmlns:ns2="b3fb61b3-af20-4f2d-8366-fcce5dd0e515" xmlns:ns3="320b9f3e-aa64-4a55-a976-a149c221660f" targetNamespace="http://schemas.microsoft.com/office/2006/metadata/properties" ma:root="true" ma:fieldsID="c96cff5eaec95f29aa50df46987ff7db" ns2:_="" ns3:_="">
    <xsd:import namespace="b3fb61b3-af20-4f2d-8366-fcce5dd0e515"/>
    <xsd:import namespace="320b9f3e-aa64-4a55-a976-a149c22166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fb61b3-af20-4f2d-8366-fcce5dd0e5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f977924-7c32-44b8-9273-7ba7699abd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0b9f3e-aa64-4a55-a976-a149c221660f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295a81f5-d973-43c5-a481-730623c89879}" ma:internalName="TaxCatchAll" ma:showField="CatchAllData" ma:web="320b9f3e-aa64-4a55-a976-a149c22166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0b9f3e-aa64-4a55-a976-a149c221660f" xsi:nil="true"/>
    <lcf76f155ced4ddcb4097134ff3c332f xmlns="b3fb61b3-af20-4f2d-8366-fcce5dd0e5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C9BA8E0-4DC9-4C16-9236-DC2F2A4263DF}"/>
</file>

<file path=customXml/itemProps2.xml><?xml version="1.0" encoding="utf-8"?>
<ds:datastoreItem xmlns:ds="http://schemas.openxmlformats.org/officeDocument/2006/customXml" ds:itemID="{FB2AE0A0-A10F-44A6-A910-2C10C069CAE1}"/>
</file>

<file path=customXml/itemProps3.xml><?xml version="1.0" encoding="utf-8"?>
<ds:datastoreItem xmlns:ds="http://schemas.openxmlformats.org/officeDocument/2006/customXml" ds:itemID="{BFB7245B-FDA9-4D6C-AF1A-EF9D9CCF8542}"/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Brooks</dc:creator>
  <cp:lastModifiedBy>Speller, Nancy</cp:lastModifiedBy>
  <cp:revision>1</cp:revision>
  <dcterms:created xsi:type="dcterms:W3CDTF">2026-10-21T19:03:29Z</dcterms:created>
  <dcterms:modified xsi:type="dcterms:W3CDTF">2026-10-22T12:47:07Z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0x010100ADADF8E1CAECA048B7064CA4042733B6</vt:lpwstr>
  </property>
  <property fmtid="{D5CDD505-2E9C-101B-9397-08002B2CF9AE}" pid="3" name="MediaServiceImageTags">
    <vt:lpwstr/>
  </property>
</Properties>
</file>